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1" r:id="rId40"/>
    <p:sldId id="300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  <a:srgbClr val="EF323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0CB0-7AD0-4340-B79F-79C8BDBFB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CA17A3-C3F3-4666-811D-3BCC9D6F8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7CA3B5-F930-4806-9A59-C4ABED7F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B83CF8-92E8-4A9A-8CD5-FBACC4DD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9EB51A-7C3E-459F-B094-998667E8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2A5AA-E4B5-42CB-9765-A8BC70E9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DCF153-CF7B-4551-BEEF-C834AF643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FA31C-15D7-4D95-960B-175B1041A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91A296-3054-4351-977F-1A7F5A5BB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A78A74-C6B0-4D09-B03A-945CAB00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72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27AED9-5AAF-4B78-A1FE-945F4CB9D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5ACE03-4329-4558-A41D-AC9ADED3B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A1F4E-1FCE-44E3-A7E0-2F9C0D10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2E23FC-4093-4BC8-8E6C-51FBE0FA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757036-7B40-4D58-B6C4-54673176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34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7BC11-AC7A-4653-B1CC-89A730CF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C33407-F048-4569-B640-5AB958EC7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2453A9-0882-4C8C-869D-5D43D1469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4738AE-ACAC-4C45-9DBD-130AA2486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7AC907-A038-4D65-BB38-68E84F99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8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576E2-60A8-42EB-A769-2E42F1B7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E72140-DB2B-4EBF-A7DE-7F2EB7263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790F4-BB1C-4F51-8892-E27013A0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0C6652-9106-4FF1-A525-03FC62A2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BAF55-513C-4E0C-A636-8DE4F50B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78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207FE-576B-404A-9CDE-1FA1F63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36B45-9282-4954-93F0-78802841E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2FB963-AB8D-483C-B028-6026E4CC1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5DEA16-46DB-446A-B833-63E933BA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2A28DE-49AB-43CD-A667-60AD43B3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74BA3-3A96-4995-844B-A3078800A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90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9CD74-70AF-4868-8A67-45FAFA015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201653-7939-4088-A77C-D1721C07A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FF9B31-17AF-42FC-AB1E-1DA8C4525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CDB4B1-AEC5-4877-8351-CF6C30FE0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4E9398-95C3-4FAA-B8BE-E59A13C6A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623AFD-C7C8-486F-8053-61799ACC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010BA6-D856-4617-859C-0FB6F4C74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D5FC17-B959-47E9-B7C1-852BB7E9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34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3D0E1-AF4E-449E-B1C7-DACE6581A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FAC41E-399D-4B93-9B89-48AA0A1F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C62CE9-DDA4-465E-92DF-80C4311E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9F12F7-B09A-4B1B-ABB1-E43ED8DF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92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2F2126-0D10-47A4-A696-31200985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B0A026-D659-4099-8FC9-DB2F0C35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59E383-1D1B-4E27-AB75-919C962A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BB5D0-6175-4C6D-805E-84C8FB84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E423A1-F9FB-46EB-8F53-EB19C714C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7CDD4D-A9DE-4506-926F-897D68974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366EA7-1767-4274-8F27-E1679F87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3A843C-527F-4B30-BEC5-87F8B5C8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29DFA9-96D6-4D27-BA20-12EFF8E7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9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D47BD-E6D8-49AA-A264-0751E5F7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77C3819-DBDD-4795-AD8A-080CEAE62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139BA0-C218-4107-9017-071C107C3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94FFA8-87D6-4A5A-B321-5B98DE0F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39DE20-E369-4B2F-BC80-041F3CD7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BA4239-F4AC-4662-A5A0-3CF1FDD3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10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7547EF-AAC0-49FB-BE0C-52E27419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C94B6A-4A1A-40DC-A2FB-AA5F662BA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F8AAA5-E5B2-478B-A03D-2AB271EEE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75F7D-A96B-4983-AC0B-E4BFDD8173B4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4CC3AE-65E0-4DB1-A2E5-51668BD49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797181-2AFB-4B46-ADE8-9E4EBF909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36E4B-A159-4AC1-95E0-E0A020F66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10" Type="http://schemas.openxmlformats.org/officeDocument/2006/relationships/image" Target="../media/image17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.gif"/><Relationship Id="rId5" Type="http://schemas.openxmlformats.org/officeDocument/2006/relationships/image" Target="../media/image14.png"/><Relationship Id="rId10" Type="http://schemas.openxmlformats.org/officeDocument/2006/relationships/image" Target="../media/image17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.gif"/><Relationship Id="rId5" Type="http://schemas.openxmlformats.org/officeDocument/2006/relationships/image" Target="../media/image14.png"/><Relationship Id="rId10" Type="http://schemas.openxmlformats.org/officeDocument/2006/relationships/image" Target="../media/image17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12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.gif"/><Relationship Id="rId5" Type="http://schemas.openxmlformats.org/officeDocument/2006/relationships/image" Target="../media/image14.png"/><Relationship Id="rId10" Type="http://schemas.openxmlformats.org/officeDocument/2006/relationships/image" Target="../media/image17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.gif"/><Relationship Id="rId5" Type="http://schemas.openxmlformats.org/officeDocument/2006/relationships/image" Target="../media/image14.png"/><Relationship Id="rId10" Type="http://schemas.openxmlformats.org/officeDocument/2006/relationships/image" Target="../media/image17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0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.gif"/><Relationship Id="rId5" Type="http://schemas.openxmlformats.org/officeDocument/2006/relationships/image" Target="../media/image14.png"/><Relationship Id="rId15" Type="http://schemas.openxmlformats.org/officeDocument/2006/relationships/image" Target="../media/image22.jpeg"/><Relationship Id="rId10" Type="http://schemas.openxmlformats.org/officeDocument/2006/relationships/image" Target="../media/image17.jp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21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hyperlink" Target="https://www.bilibili.com/" TargetMode="External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hyperlink" Target="https://www.bilibili.com/" TargetMode="External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97A1C7-A8BB-497F-828F-BE8ACED977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ECD06B-6361-469C-B406-B6E9BE4B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63" y="2223656"/>
            <a:ext cx="2695074" cy="15159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11AC89-DB3C-49E9-AA74-1C9F76EF3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11" y="5923515"/>
            <a:ext cx="344679" cy="34467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273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F0AA200-E711-4042-B213-42F058C7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2D0BDE6-F363-459C-B362-38A137ABB11F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2FC08B4-C161-4D41-A801-893821EE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9B365DD-15CE-4F96-988E-E44861F4FE3A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3ACDE5-7FC8-4E77-A537-58DC907846A5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18D921F7-8A6F-44F6-83E7-191FBFA7D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t="88000"/>
          <a:stretch>
            <a:fillRect/>
          </a:stretch>
        </p:blipFill>
        <p:spPr>
          <a:xfrm>
            <a:off x="0" y="6035040"/>
            <a:ext cx="12192000" cy="822959"/>
          </a:xfrm>
          <a:custGeom>
            <a:avLst/>
            <a:gdLst>
              <a:gd name="connsiteX0" fmla="*/ 137163 w 12192000"/>
              <a:gd name="connsiteY0" fmla="*/ 0 h 822959"/>
              <a:gd name="connsiteX1" fmla="*/ 12054837 w 12192000"/>
              <a:gd name="connsiteY1" fmla="*/ 0 h 822959"/>
              <a:gd name="connsiteX2" fmla="*/ 12192000 w 12192000"/>
              <a:gd name="connsiteY2" fmla="*/ 137163 h 822959"/>
              <a:gd name="connsiteX3" fmla="*/ 12192000 w 12192000"/>
              <a:gd name="connsiteY3" fmla="*/ 685797 h 822959"/>
              <a:gd name="connsiteX4" fmla="*/ 12108227 w 12192000"/>
              <a:gd name="connsiteY4" fmla="*/ 812181 h 822959"/>
              <a:gd name="connsiteX5" fmla="*/ 12054842 w 12192000"/>
              <a:gd name="connsiteY5" fmla="*/ 822959 h 822959"/>
              <a:gd name="connsiteX6" fmla="*/ 137158 w 12192000"/>
              <a:gd name="connsiteY6" fmla="*/ 822959 h 822959"/>
              <a:gd name="connsiteX7" fmla="*/ 83773 w 12192000"/>
              <a:gd name="connsiteY7" fmla="*/ 812181 h 822959"/>
              <a:gd name="connsiteX8" fmla="*/ 0 w 12192000"/>
              <a:gd name="connsiteY8" fmla="*/ 685797 h 822959"/>
              <a:gd name="connsiteX9" fmla="*/ 0 w 12192000"/>
              <a:gd name="connsiteY9" fmla="*/ 137163 h 822959"/>
              <a:gd name="connsiteX10" fmla="*/ 137163 w 12192000"/>
              <a:gd name="connsiteY10" fmla="*/ 0 h 82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822959">
                <a:moveTo>
                  <a:pt x="137163" y="0"/>
                </a:moveTo>
                <a:lnTo>
                  <a:pt x="12054837" y="0"/>
                </a:lnTo>
                <a:cubicBezTo>
                  <a:pt x="12130590" y="0"/>
                  <a:pt x="12192000" y="61410"/>
                  <a:pt x="12192000" y="137163"/>
                </a:cubicBezTo>
                <a:lnTo>
                  <a:pt x="12192000" y="685797"/>
                </a:lnTo>
                <a:cubicBezTo>
                  <a:pt x="12192000" y="742612"/>
                  <a:pt x="12157457" y="791359"/>
                  <a:pt x="12108227" y="812181"/>
                </a:cubicBezTo>
                <a:lnTo>
                  <a:pt x="12054842" y="822959"/>
                </a:lnTo>
                <a:lnTo>
                  <a:pt x="137158" y="822959"/>
                </a:lnTo>
                <a:lnTo>
                  <a:pt x="83773" y="812181"/>
                </a:lnTo>
                <a:cubicBezTo>
                  <a:pt x="34543" y="791359"/>
                  <a:pt x="0" y="742612"/>
                  <a:pt x="0" y="685797"/>
                </a:cubicBezTo>
                <a:lnTo>
                  <a:pt x="0" y="137163"/>
                </a:lnTo>
                <a:cubicBezTo>
                  <a:pt x="0" y="61410"/>
                  <a:pt x="61410" y="0"/>
                  <a:pt x="137163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D961D62-EAC3-4148-B36F-EFA7B3034ACE}"/>
              </a:ext>
            </a:extLst>
          </p:cNvPr>
          <p:cNvCxnSpPr/>
          <p:nvPr/>
        </p:nvCxnSpPr>
        <p:spPr>
          <a:xfrm>
            <a:off x="317634" y="6420049"/>
            <a:ext cx="115791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262667B-6EDB-4CD7-A78B-437248832C7F}"/>
              </a:ext>
            </a:extLst>
          </p:cNvPr>
          <p:cNvSpPr txBox="1"/>
          <p:nvPr/>
        </p:nvSpPr>
        <p:spPr>
          <a:xfrm>
            <a:off x="4620127" y="6255822"/>
            <a:ext cx="411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当前进度：准备结束安装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668FFF1-1D50-45EE-BEEA-41B0E6A05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35129" t="17427" r="6120" b="37281"/>
          <a:stretch>
            <a:fillRect/>
          </a:stretch>
        </p:blipFill>
        <p:spPr>
          <a:xfrm>
            <a:off x="4282897" y="1195111"/>
            <a:ext cx="7162899" cy="3106142"/>
          </a:xfrm>
          <a:custGeom>
            <a:avLst/>
            <a:gdLst>
              <a:gd name="connsiteX0" fmla="*/ 3460645 w 7162899"/>
              <a:gd name="connsiteY0" fmla="*/ 780 h 3106142"/>
              <a:gd name="connsiteX1" fmla="*/ 4585867 w 7162899"/>
              <a:gd name="connsiteY1" fmla="*/ 55486 h 3106142"/>
              <a:gd name="connsiteX2" fmla="*/ 5686457 w 7162899"/>
              <a:gd name="connsiteY2" fmla="*/ 2497112 h 3106142"/>
              <a:gd name="connsiteX3" fmla="*/ 3117630 w 7162899"/>
              <a:gd name="connsiteY3" fmla="*/ 2749409 h 3106142"/>
              <a:gd name="connsiteX4" fmla="*/ 2089051 w 7162899"/>
              <a:gd name="connsiteY4" fmla="*/ 3106142 h 3106142"/>
              <a:gd name="connsiteX5" fmla="*/ 1821327 w 7162899"/>
              <a:gd name="connsiteY5" fmla="*/ 2582814 h 3106142"/>
              <a:gd name="connsiteX6" fmla="*/ 2347492 w 7162899"/>
              <a:gd name="connsiteY6" fmla="*/ 84497 h 3106142"/>
              <a:gd name="connsiteX7" fmla="*/ 3460645 w 7162899"/>
              <a:gd name="connsiteY7" fmla="*/ 780 h 310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2899" h="3106142">
                <a:moveTo>
                  <a:pt x="3460645" y="780"/>
                </a:moveTo>
                <a:cubicBezTo>
                  <a:pt x="3838506" y="-4118"/>
                  <a:pt x="4218379" y="14056"/>
                  <a:pt x="4585867" y="55486"/>
                </a:cubicBezTo>
                <a:cubicBezTo>
                  <a:pt x="7440366" y="377301"/>
                  <a:pt x="8091961" y="1822846"/>
                  <a:pt x="5686457" y="2497112"/>
                </a:cubicBezTo>
                <a:cubicBezTo>
                  <a:pt x="4945432" y="2704822"/>
                  <a:pt x="4026090" y="2795115"/>
                  <a:pt x="3117630" y="2749409"/>
                </a:cubicBezTo>
                <a:lnTo>
                  <a:pt x="2089051" y="3106142"/>
                </a:lnTo>
                <a:lnTo>
                  <a:pt x="1821327" y="2582814"/>
                </a:lnTo>
                <a:cubicBezTo>
                  <a:pt x="-838129" y="2004236"/>
                  <a:pt x="-519233" y="490067"/>
                  <a:pt x="2347492" y="84497"/>
                </a:cubicBezTo>
                <a:cubicBezTo>
                  <a:pt x="2706934" y="33645"/>
                  <a:pt x="3082784" y="5677"/>
                  <a:pt x="3460645" y="780"/>
                </a:cubicBezTo>
                <a:close/>
              </a:path>
            </a:pathLst>
          </a:cu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D59E632-61FC-45AA-AB4A-E22622063FA6}"/>
              </a:ext>
            </a:extLst>
          </p:cNvPr>
          <p:cNvSpPr txBox="1"/>
          <p:nvPr/>
        </p:nvSpPr>
        <p:spPr>
          <a:xfrm>
            <a:off x="5432416" y="1625838"/>
            <a:ext cx="533222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可使用</a:t>
            </a:r>
            <a:r>
              <a:rPr lang="en-US" altLang="zh-CN" sz="28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TPM 2.0</a:t>
            </a:r>
            <a:r>
              <a:rPr lang="zh-CN" altLang="en-US" sz="28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模块</a:t>
            </a:r>
            <a:endParaRPr lang="en-US" altLang="zh-CN" sz="28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endParaRPr lang="en-US" altLang="zh-CN" sz="28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en-US" altLang="zh-CN" sz="20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</a:t>
            </a:r>
            <a:r>
              <a:rPr lang="zh-CN" altLang="en-US" sz="20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支持</a:t>
            </a:r>
            <a:r>
              <a:rPr lang="en-US" altLang="zh-CN" sz="20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TPM 2.0</a:t>
            </a:r>
            <a:r>
              <a:rPr lang="zh-CN" altLang="en-US" sz="20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，您可以在内置虚拟机中选择这一项，以便在虚拟机中安装</a:t>
            </a:r>
            <a:r>
              <a:rPr lang="en-US" altLang="zh-CN" sz="20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Windows11.</a:t>
            </a:r>
            <a:endParaRPr lang="zh-CN" altLang="en-US" sz="20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2534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F0AA200-E711-4042-B213-42F058C7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2D0BDE6-F363-459C-B362-38A137ABB11F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2FC08B4-C161-4D41-A801-893821EE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9B365DD-15CE-4F96-988E-E44861F4FE3A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3ACDE5-7FC8-4E77-A537-58DC907846A5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5C1DB45-FB87-4463-BA1D-5514AC11D9EF}"/>
              </a:ext>
            </a:extLst>
          </p:cNvPr>
          <p:cNvSpPr txBox="1"/>
          <p:nvPr/>
        </p:nvSpPr>
        <p:spPr>
          <a:xfrm>
            <a:off x="5102447" y="1808480"/>
            <a:ext cx="61243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重启计算机继续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670BDC-3995-4C73-AAD6-D1FC2AD1C503}"/>
              </a:ext>
            </a:extLst>
          </p:cNvPr>
          <p:cNvSpPr txBox="1"/>
          <p:nvPr/>
        </p:nvSpPr>
        <p:spPr>
          <a:xfrm>
            <a:off x="7584440" y="302768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按</a:t>
            </a:r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Enter</a:t>
            </a:r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继续</a:t>
            </a:r>
          </a:p>
        </p:txBody>
      </p:sp>
    </p:spTree>
    <p:extLst>
      <p:ext uri="{BB962C8B-B14F-4D97-AF65-F5344CB8AC3E}">
        <p14:creationId xmlns:p14="http://schemas.microsoft.com/office/powerpoint/2010/main" val="132005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DC773-53E4-4490-82B8-70C82687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DAFA3-080A-4AE9-96FF-B50F496B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2D9400-69EB-42B3-A143-8E1E80D65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E11BF7-EEFB-4197-BAE4-CB046DE87A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31" y="3230880"/>
            <a:ext cx="693039" cy="69303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C57F5D-4A8E-43F9-9664-A4309D9A5FB8}"/>
              </a:ext>
            </a:extLst>
          </p:cNvPr>
          <p:cNvSpPr txBox="1"/>
          <p:nvPr/>
        </p:nvSpPr>
        <p:spPr>
          <a:xfrm>
            <a:off x="4809755" y="2963863"/>
            <a:ext cx="5019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正在关机</a:t>
            </a:r>
          </a:p>
        </p:txBody>
      </p:sp>
    </p:spTree>
    <p:extLst>
      <p:ext uri="{BB962C8B-B14F-4D97-AF65-F5344CB8AC3E}">
        <p14:creationId xmlns:p14="http://schemas.microsoft.com/office/powerpoint/2010/main" val="20773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DC773-53E4-4490-82B8-70C82687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DAFA3-080A-4AE9-96FF-B50F496B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2D9400-69EB-42B3-A143-8E1E80D65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19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97A1C7-A8BB-497F-828F-BE8ACED977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ECD06B-6361-469C-B406-B6E9BE4B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63" y="2223656"/>
            <a:ext cx="2695074" cy="15159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11AC89-DB3C-49E9-AA74-1C9F76EF3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11" y="5923515"/>
            <a:ext cx="344679" cy="34467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8339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7A928-5A47-46AA-A665-ED039ED7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FFEDB9-2B87-4004-A9F5-DBC3F2852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D5722-2B76-4813-997C-C0269730D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F1CABBB-F9C8-4EA2-9AB1-84DEAF09A180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4775B2-03A0-4F59-B338-56997234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40F6A0-EFD7-44F1-B44B-AEE325D45EB1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15CDAC-EF05-44F0-947B-CCF05DAB7A5C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51E8C60-06D1-4F25-A658-C20BE2A63D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55" y="2922871"/>
            <a:ext cx="693039" cy="69303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9636238-2E98-44F6-AC32-D77361DF81E2}"/>
              </a:ext>
            </a:extLst>
          </p:cNvPr>
          <p:cNvSpPr txBox="1"/>
          <p:nvPr/>
        </p:nvSpPr>
        <p:spPr>
          <a:xfrm>
            <a:off x="4822256" y="2612279"/>
            <a:ext cx="5986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准备中</a:t>
            </a:r>
          </a:p>
        </p:txBody>
      </p:sp>
    </p:spTree>
    <p:extLst>
      <p:ext uri="{BB962C8B-B14F-4D97-AF65-F5344CB8AC3E}">
        <p14:creationId xmlns:p14="http://schemas.microsoft.com/office/powerpoint/2010/main" val="386380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7A928-5A47-46AA-A665-ED039ED7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FFEDB9-2B87-4004-A9F5-DBC3F2852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D5722-2B76-4813-997C-C0269730D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F1CABBB-F9C8-4EA2-9AB1-84DEAF09A180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4775B2-03A0-4F59-B338-56997234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40F6A0-EFD7-44F1-B44B-AEE325D45EB1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15CDAC-EF05-44F0-947B-CCF05DAB7A5C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F5A80CA-1028-4AE6-A895-CD6EE911DEE0}"/>
              </a:ext>
            </a:extLst>
          </p:cNvPr>
          <p:cNvSpPr txBox="1"/>
          <p:nvPr/>
        </p:nvSpPr>
        <p:spPr>
          <a:xfrm>
            <a:off x="553099" y="2627471"/>
            <a:ext cx="723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感谢安装</a:t>
            </a:r>
            <a:r>
              <a:rPr lang="en-US" altLang="zh-CN" sz="54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OS!</a:t>
            </a:r>
            <a:endParaRPr lang="zh-CN" altLang="en-US" sz="5400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58C300-9138-4439-845B-93145192879E}"/>
              </a:ext>
            </a:extLst>
          </p:cNvPr>
          <p:cNvSpPr txBox="1"/>
          <p:nvPr/>
        </p:nvSpPr>
        <p:spPr>
          <a:xfrm>
            <a:off x="1887484" y="3934723"/>
            <a:ext cx="7017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非常感谢您安装了</a:t>
            </a:r>
            <a:r>
              <a:rPr lang="en-US" altLang="zh-CN" sz="24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For </a:t>
            </a:r>
            <a:r>
              <a:rPr lang="en-US" altLang="zh-CN" sz="2400" dirty="0" err="1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Bilibili</a:t>
            </a:r>
            <a:r>
              <a:rPr lang="en-US" altLang="zh-CN" sz="24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Edition!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</a:t>
            </a:r>
            <a:r>
              <a:rPr lang="zh-CN" altLang="en-US" sz="24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具有很好的操作性，容易上手。</a:t>
            </a:r>
            <a:endParaRPr lang="en-US" altLang="zh-CN" sz="2400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让我们开始下一步的安装与设置。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98EDC6-2924-4C45-98BB-0CD6CBF17CA8}"/>
              </a:ext>
            </a:extLst>
          </p:cNvPr>
          <p:cNvSpPr txBox="1"/>
          <p:nvPr/>
        </p:nvSpPr>
        <p:spPr>
          <a:xfrm>
            <a:off x="10379434" y="6391901"/>
            <a:ext cx="169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按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Enter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确认</a:t>
            </a:r>
          </a:p>
        </p:txBody>
      </p:sp>
    </p:spTree>
    <p:extLst>
      <p:ext uri="{BB962C8B-B14F-4D97-AF65-F5344CB8AC3E}">
        <p14:creationId xmlns:p14="http://schemas.microsoft.com/office/powerpoint/2010/main" val="151810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7A928-5A47-46AA-A665-ED039ED7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FFEDB9-2B87-4004-A9F5-DBC3F2852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D5722-2B76-4813-997C-C0269730D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F1CABBB-F9C8-4EA2-9AB1-84DEAF09A180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4775B2-03A0-4F59-B338-56997234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40F6A0-EFD7-44F1-B44B-AEE325D45EB1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15CDAC-EF05-44F0-947B-CCF05DAB7A5C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791601D-3033-460A-8AC2-37129D25E6DF}"/>
              </a:ext>
            </a:extLst>
          </p:cNvPr>
          <p:cNvSpPr txBox="1"/>
          <p:nvPr/>
        </p:nvSpPr>
        <p:spPr>
          <a:xfrm>
            <a:off x="674550" y="2782669"/>
            <a:ext cx="6761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开始之前，请先阅读重要通知。否则，您无法使用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。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那您就前功尽弃了。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AC89509-3AC0-493E-8AF6-40099DF3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59255" t="24454" r="2871" b="12097"/>
          <a:stretch>
            <a:fillRect/>
          </a:stretch>
        </p:blipFill>
        <p:spPr>
          <a:xfrm>
            <a:off x="7224344" y="1677057"/>
            <a:ext cx="4617592" cy="4351338"/>
          </a:xfrm>
          <a:custGeom>
            <a:avLst/>
            <a:gdLst>
              <a:gd name="connsiteX0" fmla="*/ 0 w 4617592"/>
              <a:gd name="connsiteY0" fmla="*/ 0 h 4351338"/>
              <a:gd name="connsiteX1" fmla="*/ 4617592 w 4617592"/>
              <a:gd name="connsiteY1" fmla="*/ 0 h 4351338"/>
              <a:gd name="connsiteX2" fmla="*/ 4617592 w 4617592"/>
              <a:gd name="connsiteY2" fmla="*/ 4351338 h 4351338"/>
              <a:gd name="connsiteX3" fmla="*/ 0 w 4617592"/>
              <a:gd name="connsiteY3" fmla="*/ 4351338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7592" h="4351338">
                <a:moveTo>
                  <a:pt x="0" y="0"/>
                </a:moveTo>
                <a:lnTo>
                  <a:pt x="4617592" y="0"/>
                </a:lnTo>
                <a:lnTo>
                  <a:pt x="4617592" y="4351338"/>
                </a:lnTo>
                <a:lnTo>
                  <a:pt x="0" y="4351338"/>
                </a:lnTo>
                <a:close/>
              </a:path>
            </a:pathLst>
          </a:cu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DEF10C-CD95-4FE0-9C56-EF28DE610C18}"/>
              </a:ext>
            </a:extLst>
          </p:cNvPr>
          <p:cNvSpPr txBox="1"/>
          <p:nvPr/>
        </p:nvSpPr>
        <p:spPr>
          <a:xfrm>
            <a:off x="7315200" y="1738813"/>
            <a:ext cx="44481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使用须知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For </a:t>
            </a:r>
            <a:r>
              <a:rPr lang="en-US" altLang="zh-CN" dirty="0" err="1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Bilibili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users Edition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感谢您使用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！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开始之前，请先仔细阅读本使用须知，以保证您的使用体验。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您也可以一键三连加关注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up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主以获取更多信息。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请您自觉抵制盗版软件。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关于用户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注意：该版本可以使用您的哔哩哔哩帐户进行登录，从而无需注册相关账号。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1.1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关于您的帐户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E50D52-7727-4B58-9B16-80C73C2E6826}"/>
              </a:ext>
            </a:extLst>
          </p:cNvPr>
          <p:cNvSpPr txBox="1"/>
          <p:nvPr/>
        </p:nvSpPr>
        <p:spPr>
          <a:xfrm>
            <a:off x="240632" y="6146366"/>
            <a:ext cx="649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↑ ↓滚动文本，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Enter=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同意，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Esc=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不同意</a:t>
            </a:r>
          </a:p>
        </p:txBody>
      </p:sp>
    </p:spTree>
    <p:extLst>
      <p:ext uri="{BB962C8B-B14F-4D97-AF65-F5344CB8AC3E}">
        <p14:creationId xmlns:p14="http://schemas.microsoft.com/office/powerpoint/2010/main" val="35650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7A928-5A47-46AA-A665-ED039ED7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FFEDB9-2B87-4004-A9F5-DBC3F2852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D5722-2B76-4813-997C-C0269730D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F1CABBB-F9C8-4EA2-9AB1-84DEAF09A180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4775B2-03A0-4F59-B338-56997234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40F6A0-EFD7-44F1-B44B-AEE325D45EB1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15CDAC-EF05-44F0-947B-CCF05DAB7A5C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ABB98D-D17C-4739-8EF4-35964DE6C19D}"/>
              </a:ext>
            </a:extLst>
          </p:cNvPr>
          <p:cNvGrpSpPr/>
          <p:nvPr/>
        </p:nvGrpSpPr>
        <p:grpSpPr>
          <a:xfrm>
            <a:off x="2019701" y="1097370"/>
            <a:ext cx="8287352" cy="5117792"/>
            <a:chOff x="2019701" y="1097370"/>
            <a:chExt cx="8287352" cy="511779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562B55F-7855-43A7-95DB-F15D24BB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50"/>
                      </a14:imgEffect>
                    </a14:imgLayer>
                  </a14:imgProps>
                </a:ext>
              </a:extLst>
            </a:blip>
            <a:srcRect l="16013" t="31335" r="16013" b="9192"/>
            <a:stretch>
              <a:fillRect/>
            </a:stretch>
          </p:blipFill>
          <p:spPr>
            <a:xfrm>
              <a:off x="2019701" y="2136506"/>
              <a:ext cx="8287352" cy="4078656"/>
            </a:xfrm>
            <a:custGeom>
              <a:avLst/>
              <a:gdLst>
                <a:gd name="connsiteX0" fmla="*/ 679790 w 8287352"/>
                <a:gd name="connsiteY0" fmla="*/ 0 h 4078656"/>
                <a:gd name="connsiteX1" fmla="*/ 7607562 w 8287352"/>
                <a:gd name="connsiteY1" fmla="*/ 0 h 4078656"/>
                <a:gd name="connsiteX2" fmla="*/ 8287352 w 8287352"/>
                <a:gd name="connsiteY2" fmla="*/ 679790 h 4078656"/>
                <a:gd name="connsiteX3" fmla="*/ 8287352 w 8287352"/>
                <a:gd name="connsiteY3" fmla="*/ 3398866 h 4078656"/>
                <a:gd name="connsiteX4" fmla="*/ 7607562 w 8287352"/>
                <a:gd name="connsiteY4" fmla="*/ 4078656 h 4078656"/>
                <a:gd name="connsiteX5" fmla="*/ 679790 w 8287352"/>
                <a:gd name="connsiteY5" fmla="*/ 4078656 h 4078656"/>
                <a:gd name="connsiteX6" fmla="*/ 0 w 8287352"/>
                <a:gd name="connsiteY6" fmla="*/ 3398866 h 4078656"/>
                <a:gd name="connsiteX7" fmla="*/ 0 w 8287352"/>
                <a:gd name="connsiteY7" fmla="*/ 679790 h 4078656"/>
                <a:gd name="connsiteX8" fmla="*/ 679790 w 8287352"/>
                <a:gd name="connsiteY8" fmla="*/ 0 h 407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7352" h="4078656">
                  <a:moveTo>
                    <a:pt x="679790" y="0"/>
                  </a:moveTo>
                  <a:lnTo>
                    <a:pt x="7607562" y="0"/>
                  </a:lnTo>
                  <a:cubicBezTo>
                    <a:pt x="7983000" y="0"/>
                    <a:pt x="8287352" y="304352"/>
                    <a:pt x="8287352" y="679790"/>
                  </a:cubicBezTo>
                  <a:lnTo>
                    <a:pt x="8287352" y="3398866"/>
                  </a:lnTo>
                  <a:cubicBezTo>
                    <a:pt x="8287352" y="3774304"/>
                    <a:pt x="7983000" y="4078656"/>
                    <a:pt x="7607562" y="4078656"/>
                  </a:cubicBezTo>
                  <a:lnTo>
                    <a:pt x="679790" y="4078656"/>
                  </a:lnTo>
                  <a:cubicBezTo>
                    <a:pt x="304352" y="4078656"/>
                    <a:pt x="0" y="3774304"/>
                    <a:pt x="0" y="3398866"/>
                  </a:cubicBezTo>
                  <a:lnTo>
                    <a:pt x="0" y="679790"/>
                  </a:lnTo>
                  <a:cubicBezTo>
                    <a:pt x="0" y="304352"/>
                    <a:pt x="304352" y="0"/>
                    <a:pt x="679790" y="0"/>
                  </a:cubicBezTo>
                  <a:close/>
                </a:path>
              </a:pathLst>
            </a:cu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942E601-7DF9-485F-9E44-3964A00D6B55}"/>
                </a:ext>
              </a:extLst>
            </p:cNvPr>
            <p:cNvSpPr txBox="1"/>
            <p:nvPr/>
          </p:nvSpPr>
          <p:spPr>
            <a:xfrm>
              <a:off x="3477928" y="1097370"/>
              <a:ext cx="5236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连接网络以设置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B1C13AF-ADE1-4401-8AB5-09E397043CA4}"/>
                </a:ext>
              </a:extLst>
            </p:cNvPr>
            <p:cNvSpPr txBox="1"/>
            <p:nvPr/>
          </p:nvSpPr>
          <p:spPr>
            <a:xfrm>
              <a:off x="2435192" y="2367815"/>
              <a:ext cx="7305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WLAN114514</a:t>
              </a:r>
              <a:endPara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366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7A928-5A47-46AA-A665-ED039ED7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FFEDB9-2B87-4004-A9F5-DBC3F2852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D5722-2B76-4813-997C-C0269730D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F1CABBB-F9C8-4EA2-9AB1-84DEAF09A180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4775B2-03A0-4F59-B338-56997234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40F6A0-EFD7-44F1-B44B-AEE325D45EB1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15CDAC-EF05-44F0-947B-CCF05DAB7A5C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ABB98D-D17C-4739-8EF4-35964DE6C19D}"/>
              </a:ext>
            </a:extLst>
          </p:cNvPr>
          <p:cNvGrpSpPr/>
          <p:nvPr/>
        </p:nvGrpSpPr>
        <p:grpSpPr>
          <a:xfrm>
            <a:off x="2019701" y="1259525"/>
            <a:ext cx="8287352" cy="4955637"/>
            <a:chOff x="2019701" y="1259525"/>
            <a:chExt cx="8287352" cy="495563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562B55F-7855-43A7-95DB-F15D24BB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50"/>
                      </a14:imgEffect>
                    </a14:imgLayer>
                  </a14:imgProps>
                </a:ext>
              </a:extLst>
            </a:blip>
            <a:srcRect l="16013" t="31335" r="16013" b="9192"/>
            <a:stretch>
              <a:fillRect/>
            </a:stretch>
          </p:blipFill>
          <p:spPr>
            <a:xfrm>
              <a:off x="2019701" y="2136506"/>
              <a:ext cx="8287352" cy="4078656"/>
            </a:xfrm>
            <a:custGeom>
              <a:avLst/>
              <a:gdLst>
                <a:gd name="connsiteX0" fmla="*/ 679790 w 8287352"/>
                <a:gd name="connsiteY0" fmla="*/ 0 h 4078656"/>
                <a:gd name="connsiteX1" fmla="*/ 7607562 w 8287352"/>
                <a:gd name="connsiteY1" fmla="*/ 0 h 4078656"/>
                <a:gd name="connsiteX2" fmla="*/ 8287352 w 8287352"/>
                <a:gd name="connsiteY2" fmla="*/ 679790 h 4078656"/>
                <a:gd name="connsiteX3" fmla="*/ 8287352 w 8287352"/>
                <a:gd name="connsiteY3" fmla="*/ 3398866 h 4078656"/>
                <a:gd name="connsiteX4" fmla="*/ 7607562 w 8287352"/>
                <a:gd name="connsiteY4" fmla="*/ 4078656 h 4078656"/>
                <a:gd name="connsiteX5" fmla="*/ 679790 w 8287352"/>
                <a:gd name="connsiteY5" fmla="*/ 4078656 h 4078656"/>
                <a:gd name="connsiteX6" fmla="*/ 0 w 8287352"/>
                <a:gd name="connsiteY6" fmla="*/ 3398866 h 4078656"/>
                <a:gd name="connsiteX7" fmla="*/ 0 w 8287352"/>
                <a:gd name="connsiteY7" fmla="*/ 679790 h 4078656"/>
                <a:gd name="connsiteX8" fmla="*/ 679790 w 8287352"/>
                <a:gd name="connsiteY8" fmla="*/ 0 h 407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7352" h="4078656">
                  <a:moveTo>
                    <a:pt x="679790" y="0"/>
                  </a:moveTo>
                  <a:lnTo>
                    <a:pt x="7607562" y="0"/>
                  </a:lnTo>
                  <a:cubicBezTo>
                    <a:pt x="7983000" y="0"/>
                    <a:pt x="8287352" y="304352"/>
                    <a:pt x="8287352" y="679790"/>
                  </a:cubicBezTo>
                  <a:lnTo>
                    <a:pt x="8287352" y="3398866"/>
                  </a:lnTo>
                  <a:cubicBezTo>
                    <a:pt x="8287352" y="3774304"/>
                    <a:pt x="7983000" y="4078656"/>
                    <a:pt x="7607562" y="4078656"/>
                  </a:cubicBezTo>
                  <a:lnTo>
                    <a:pt x="679790" y="4078656"/>
                  </a:lnTo>
                  <a:cubicBezTo>
                    <a:pt x="304352" y="4078656"/>
                    <a:pt x="0" y="3774304"/>
                    <a:pt x="0" y="3398866"/>
                  </a:cubicBezTo>
                  <a:lnTo>
                    <a:pt x="0" y="679790"/>
                  </a:lnTo>
                  <a:cubicBezTo>
                    <a:pt x="0" y="304352"/>
                    <a:pt x="304352" y="0"/>
                    <a:pt x="679790" y="0"/>
                  </a:cubicBezTo>
                  <a:close/>
                </a:path>
              </a:pathLst>
            </a:cu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942E601-7DF9-485F-9E44-3964A00D6B55}"/>
                </a:ext>
              </a:extLst>
            </p:cNvPr>
            <p:cNvSpPr txBox="1"/>
            <p:nvPr/>
          </p:nvSpPr>
          <p:spPr>
            <a:xfrm>
              <a:off x="3477928" y="1259525"/>
              <a:ext cx="5236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输入</a:t>
              </a:r>
              <a:r>
                <a:rPr lang="en-US" altLang="zh-CN" sz="3600" dirty="0">
                  <a:solidFill>
                    <a:schemeClr val="bg1"/>
                  </a:solidFill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WLAN114514</a:t>
              </a:r>
              <a:r>
                <a:rPr lang="zh-CN" altLang="en-US" sz="3600" dirty="0">
                  <a:solidFill>
                    <a:schemeClr val="bg1"/>
                  </a:solidFill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的密码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9A26A51-924A-4551-9BA2-A7668D583142}"/>
              </a:ext>
            </a:extLst>
          </p:cNvPr>
          <p:cNvSpPr txBox="1"/>
          <p:nvPr/>
        </p:nvSpPr>
        <p:spPr>
          <a:xfrm>
            <a:off x="3747434" y="3429000"/>
            <a:ext cx="5194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*************</a:t>
            </a:r>
            <a:endParaRPr lang="zh-CN" altLang="en-US" sz="5400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751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9EF8F-2F60-48A3-A0DD-393827A9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39384E-D736-4664-BC25-B4DAA91A3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F61A162-6CCA-4E2E-93CC-FC4641731C8C}"/>
              </a:ext>
            </a:extLst>
          </p:cNvPr>
          <p:cNvGrpSpPr/>
          <p:nvPr/>
        </p:nvGrpSpPr>
        <p:grpSpPr>
          <a:xfrm>
            <a:off x="-206309" y="139675"/>
            <a:ext cx="5511956" cy="1515979"/>
            <a:chOff x="-206309" y="139675"/>
            <a:chExt cx="5511956" cy="151597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22A0F02-3B18-41C8-B9B3-2138429AD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DC5BBB1-2930-4C70-B363-84E95FD47FAA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04FD97E-363E-4DA7-911B-40892ABCC5DF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C5CADC1-E261-475A-994D-6E63296665C9}"/>
              </a:ext>
            </a:extLst>
          </p:cNvPr>
          <p:cNvGrpSpPr/>
          <p:nvPr/>
        </p:nvGrpSpPr>
        <p:grpSpPr>
          <a:xfrm>
            <a:off x="5571460" y="2432990"/>
            <a:ext cx="5667154" cy="2447318"/>
            <a:chOff x="1913860" y="2779499"/>
            <a:chExt cx="5667154" cy="244731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00236-B4E8-4781-9113-9E74CE39BFFE}"/>
                </a:ext>
              </a:extLst>
            </p:cNvPr>
            <p:cNvSpPr txBox="1"/>
            <p:nvPr/>
          </p:nvSpPr>
          <p:spPr>
            <a:xfrm>
              <a:off x="1913860" y="2779499"/>
              <a:ext cx="35300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安装语言：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安装地区：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键盘方式：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2663AB-5E0F-4050-A2B5-B8D31C696AF3}"/>
                </a:ext>
              </a:extLst>
            </p:cNvPr>
            <p:cNvSpPr/>
            <p:nvPr/>
          </p:nvSpPr>
          <p:spPr>
            <a:xfrm>
              <a:off x="3418368" y="2779499"/>
              <a:ext cx="4141381" cy="42090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简体中文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5DBBBA2-F1A5-43F4-97DB-829660D40B74}"/>
                </a:ext>
              </a:extLst>
            </p:cNvPr>
            <p:cNvSpPr/>
            <p:nvPr/>
          </p:nvSpPr>
          <p:spPr>
            <a:xfrm>
              <a:off x="3439633" y="3338883"/>
              <a:ext cx="4141381" cy="42090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中国大陆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DE76804-7397-437F-9B37-CCDC7578110A}"/>
                </a:ext>
              </a:extLst>
            </p:cNvPr>
            <p:cNvSpPr/>
            <p:nvPr/>
          </p:nvSpPr>
          <p:spPr>
            <a:xfrm>
              <a:off x="3418368" y="3878139"/>
              <a:ext cx="4141381" cy="42090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中文（拼音）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1B92D87-E22C-450E-B5E1-84D0612441DA}"/>
                </a:ext>
              </a:extLst>
            </p:cNvPr>
            <p:cNvSpPr/>
            <p:nvPr/>
          </p:nvSpPr>
          <p:spPr>
            <a:xfrm>
              <a:off x="4391247" y="4805916"/>
              <a:ext cx="1988288" cy="42090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确定并安装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9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7A928-5A47-46AA-A665-ED039ED7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D5722-2B76-4813-997C-C0269730D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F1CABBB-F9C8-4EA2-9AB1-84DEAF09A180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4775B2-03A0-4F59-B338-56997234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40F6A0-EFD7-44F1-B44B-AEE325D45EB1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15CDAC-EF05-44F0-947B-CCF05DAB7A5C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F59152F-9CC1-4C55-9948-FD29DF9F9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5411" t="40470" r="77383" b="29355"/>
          <a:stretch>
            <a:fillRect/>
          </a:stretch>
        </p:blipFill>
        <p:spPr>
          <a:xfrm>
            <a:off x="659690" y="2775434"/>
            <a:ext cx="2097792" cy="2069432"/>
          </a:xfrm>
          <a:custGeom>
            <a:avLst/>
            <a:gdLst>
              <a:gd name="connsiteX0" fmla="*/ 344912 w 2097792"/>
              <a:gd name="connsiteY0" fmla="*/ 0 h 2069432"/>
              <a:gd name="connsiteX1" fmla="*/ 1752880 w 2097792"/>
              <a:gd name="connsiteY1" fmla="*/ 0 h 2069432"/>
              <a:gd name="connsiteX2" fmla="*/ 2097792 w 2097792"/>
              <a:gd name="connsiteY2" fmla="*/ 344912 h 2069432"/>
              <a:gd name="connsiteX3" fmla="*/ 2097792 w 2097792"/>
              <a:gd name="connsiteY3" fmla="*/ 1724520 h 2069432"/>
              <a:gd name="connsiteX4" fmla="*/ 1752880 w 2097792"/>
              <a:gd name="connsiteY4" fmla="*/ 2069432 h 2069432"/>
              <a:gd name="connsiteX5" fmla="*/ 344912 w 2097792"/>
              <a:gd name="connsiteY5" fmla="*/ 2069432 h 2069432"/>
              <a:gd name="connsiteX6" fmla="*/ 0 w 2097792"/>
              <a:gd name="connsiteY6" fmla="*/ 1724520 h 2069432"/>
              <a:gd name="connsiteX7" fmla="*/ 0 w 2097792"/>
              <a:gd name="connsiteY7" fmla="*/ 344912 h 2069432"/>
              <a:gd name="connsiteX8" fmla="*/ 344912 w 2097792"/>
              <a:gd name="connsiteY8" fmla="*/ 0 h 20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7792" h="2069432">
                <a:moveTo>
                  <a:pt x="344912" y="0"/>
                </a:moveTo>
                <a:lnTo>
                  <a:pt x="1752880" y="0"/>
                </a:lnTo>
                <a:cubicBezTo>
                  <a:pt x="1943370" y="0"/>
                  <a:pt x="2097792" y="154422"/>
                  <a:pt x="2097792" y="344912"/>
                </a:cubicBezTo>
                <a:lnTo>
                  <a:pt x="2097792" y="1724520"/>
                </a:lnTo>
                <a:cubicBezTo>
                  <a:pt x="2097792" y="1915010"/>
                  <a:pt x="1943370" y="2069432"/>
                  <a:pt x="1752880" y="2069432"/>
                </a:cubicBezTo>
                <a:lnTo>
                  <a:pt x="344912" y="2069432"/>
                </a:lnTo>
                <a:cubicBezTo>
                  <a:pt x="154422" y="2069432"/>
                  <a:pt x="0" y="1915010"/>
                  <a:pt x="0" y="1724520"/>
                </a:cubicBezTo>
                <a:lnTo>
                  <a:pt x="0" y="344912"/>
                </a:lnTo>
                <a:cubicBezTo>
                  <a:pt x="0" y="154422"/>
                  <a:pt x="154422" y="0"/>
                  <a:pt x="344912" y="0"/>
                </a:cubicBezTo>
                <a:close/>
              </a:path>
            </a:pathLst>
          </a:cu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575B5D5-37BA-4B73-8ECA-CAF18B97E0D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379" t="40470" r="53414" b="29355"/>
          <a:stretch>
            <a:fillRect/>
          </a:stretch>
        </p:blipFill>
        <p:spPr>
          <a:xfrm>
            <a:off x="3581913" y="2775434"/>
            <a:ext cx="2097792" cy="2069432"/>
          </a:xfrm>
          <a:custGeom>
            <a:avLst/>
            <a:gdLst>
              <a:gd name="connsiteX0" fmla="*/ 344912 w 2097792"/>
              <a:gd name="connsiteY0" fmla="*/ 0 h 2069432"/>
              <a:gd name="connsiteX1" fmla="*/ 1752880 w 2097792"/>
              <a:gd name="connsiteY1" fmla="*/ 0 h 2069432"/>
              <a:gd name="connsiteX2" fmla="*/ 2097792 w 2097792"/>
              <a:gd name="connsiteY2" fmla="*/ 344912 h 2069432"/>
              <a:gd name="connsiteX3" fmla="*/ 2097792 w 2097792"/>
              <a:gd name="connsiteY3" fmla="*/ 1724520 h 2069432"/>
              <a:gd name="connsiteX4" fmla="*/ 1752880 w 2097792"/>
              <a:gd name="connsiteY4" fmla="*/ 2069432 h 2069432"/>
              <a:gd name="connsiteX5" fmla="*/ 344912 w 2097792"/>
              <a:gd name="connsiteY5" fmla="*/ 2069432 h 2069432"/>
              <a:gd name="connsiteX6" fmla="*/ 0 w 2097792"/>
              <a:gd name="connsiteY6" fmla="*/ 1724520 h 2069432"/>
              <a:gd name="connsiteX7" fmla="*/ 0 w 2097792"/>
              <a:gd name="connsiteY7" fmla="*/ 344912 h 2069432"/>
              <a:gd name="connsiteX8" fmla="*/ 344912 w 2097792"/>
              <a:gd name="connsiteY8" fmla="*/ 0 h 20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7792" h="2069432">
                <a:moveTo>
                  <a:pt x="344912" y="0"/>
                </a:moveTo>
                <a:lnTo>
                  <a:pt x="1752880" y="0"/>
                </a:lnTo>
                <a:cubicBezTo>
                  <a:pt x="1943370" y="0"/>
                  <a:pt x="2097792" y="154422"/>
                  <a:pt x="2097792" y="344912"/>
                </a:cubicBezTo>
                <a:lnTo>
                  <a:pt x="2097792" y="1724520"/>
                </a:lnTo>
                <a:cubicBezTo>
                  <a:pt x="2097792" y="1915010"/>
                  <a:pt x="1943370" y="2069432"/>
                  <a:pt x="1752880" y="2069432"/>
                </a:cubicBezTo>
                <a:lnTo>
                  <a:pt x="344912" y="2069432"/>
                </a:lnTo>
                <a:cubicBezTo>
                  <a:pt x="154422" y="2069432"/>
                  <a:pt x="0" y="1915010"/>
                  <a:pt x="0" y="1724520"/>
                </a:cubicBezTo>
                <a:lnTo>
                  <a:pt x="0" y="344912"/>
                </a:lnTo>
                <a:cubicBezTo>
                  <a:pt x="0" y="154422"/>
                  <a:pt x="154422" y="0"/>
                  <a:pt x="344912" y="0"/>
                </a:cubicBezTo>
                <a:close/>
              </a:path>
            </a:pathLst>
          </a:cu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4F03BD9-5D30-43E2-8B0D-808CC3AA04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7586" t="40470" r="5207" b="29355"/>
          <a:stretch>
            <a:fillRect/>
          </a:stretch>
        </p:blipFill>
        <p:spPr>
          <a:xfrm>
            <a:off x="9459340" y="2775434"/>
            <a:ext cx="2097792" cy="2069432"/>
          </a:xfrm>
          <a:custGeom>
            <a:avLst/>
            <a:gdLst>
              <a:gd name="connsiteX0" fmla="*/ 344912 w 2097792"/>
              <a:gd name="connsiteY0" fmla="*/ 0 h 2069432"/>
              <a:gd name="connsiteX1" fmla="*/ 1752880 w 2097792"/>
              <a:gd name="connsiteY1" fmla="*/ 0 h 2069432"/>
              <a:gd name="connsiteX2" fmla="*/ 2097792 w 2097792"/>
              <a:gd name="connsiteY2" fmla="*/ 344912 h 2069432"/>
              <a:gd name="connsiteX3" fmla="*/ 2097792 w 2097792"/>
              <a:gd name="connsiteY3" fmla="*/ 1724520 h 2069432"/>
              <a:gd name="connsiteX4" fmla="*/ 1752880 w 2097792"/>
              <a:gd name="connsiteY4" fmla="*/ 2069432 h 2069432"/>
              <a:gd name="connsiteX5" fmla="*/ 344912 w 2097792"/>
              <a:gd name="connsiteY5" fmla="*/ 2069432 h 2069432"/>
              <a:gd name="connsiteX6" fmla="*/ 0 w 2097792"/>
              <a:gd name="connsiteY6" fmla="*/ 1724520 h 2069432"/>
              <a:gd name="connsiteX7" fmla="*/ 0 w 2097792"/>
              <a:gd name="connsiteY7" fmla="*/ 344912 h 2069432"/>
              <a:gd name="connsiteX8" fmla="*/ 344912 w 2097792"/>
              <a:gd name="connsiteY8" fmla="*/ 0 h 20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7792" h="2069432">
                <a:moveTo>
                  <a:pt x="344912" y="0"/>
                </a:moveTo>
                <a:lnTo>
                  <a:pt x="1752880" y="0"/>
                </a:lnTo>
                <a:cubicBezTo>
                  <a:pt x="1943370" y="0"/>
                  <a:pt x="2097792" y="154422"/>
                  <a:pt x="2097792" y="344912"/>
                </a:cubicBezTo>
                <a:lnTo>
                  <a:pt x="2097792" y="1724520"/>
                </a:lnTo>
                <a:cubicBezTo>
                  <a:pt x="2097792" y="1915010"/>
                  <a:pt x="1943370" y="2069432"/>
                  <a:pt x="1752880" y="2069432"/>
                </a:cubicBezTo>
                <a:lnTo>
                  <a:pt x="344912" y="2069432"/>
                </a:lnTo>
                <a:cubicBezTo>
                  <a:pt x="154422" y="2069432"/>
                  <a:pt x="0" y="1915010"/>
                  <a:pt x="0" y="1724520"/>
                </a:cubicBezTo>
                <a:lnTo>
                  <a:pt x="0" y="344912"/>
                </a:lnTo>
                <a:cubicBezTo>
                  <a:pt x="0" y="154422"/>
                  <a:pt x="154422" y="0"/>
                  <a:pt x="344912" y="0"/>
                </a:cubicBez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9CCBE8-BB26-4368-B2FD-5EF7B8A81D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4152" t="40470" r="28641" b="29355"/>
          <a:stretch>
            <a:fillRect/>
          </a:stretch>
        </p:blipFill>
        <p:spPr>
          <a:xfrm>
            <a:off x="6602241" y="2775434"/>
            <a:ext cx="2097792" cy="2069432"/>
          </a:xfrm>
          <a:custGeom>
            <a:avLst/>
            <a:gdLst>
              <a:gd name="connsiteX0" fmla="*/ 344912 w 2097792"/>
              <a:gd name="connsiteY0" fmla="*/ 0 h 2069432"/>
              <a:gd name="connsiteX1" fmla="*/ 1752880 w 2097792"/>
              <a:gd name="connsiteY1" fmla="*/ 0 h 2069432"/>
              <a:gd name="connsiteX2" fmla="*/ 2097792 w 2097792"/>
              <a:gd name="connsiteY2" fmla="*/ 344912 h 2069432"/>
              <a:gd name="connsiteX3" fmla="*/ 2097792 w 2097792"/>
              <a:gd name="connsiteY3" fmla="*/ 1724520 h 2069432"/>
              <a:gd name="connsiteX4" fmla="*/ 1752880 w 2097792"/>
              <a:gd name="connsiteY4" fmla="*/ 2069432 h 2069432"/>
              <a:gd name="connsiteX5" fmla="*/ 344912 w 2097792"/>
              <a:gd name="connsiteY5" fmla="*/ 2069432 h 2069432"/>
              <a:gd name="connsiteX6" fmla="*/ 0 w 2097792"/>
              <a:gd name="connsiteY6" fmla="*/ 1724520 h 2069432"/>
              <a:gd name="connsiteX7" fmla="*/ 0 w 2097792"/>
              <a:gd name="connsiteY7" fmla="*/ 344912 h 2069432"/>
              <a:gd name="connsiteX8" fmla="*/ 344912 w 2097792"/>
              <a:gd name="connsiteY8" fmla="*/ 0 h 20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7792" h="2069432">
                <a:moveTo>
                  <a:pt x="344912" y="0"/>
                </a:moveTo>
                <a:lnTo>
                  <a:pt x="1752880" y="0"/>
                </a:lnTo>
                <a:cubicBezTo>
                  <a:pt x="1943370" y="0"/>
                  <a:pt x="2097792" y="154422"/>
                  <a:pt x="2097792" y="344912"/>
                </a:cubicBezTo>
                <a:lnTo>
                  <a:pt x="2097792" y="1724520"/>
                </a:lnTo>
                <a:cubicBezTo>
                  <a:pt x="2097792" y="1915010"/>
                  <a:pt x="1943370" y="2069432"/>
                  <a:pt x="1752880" y="2069432"/>
                </a:cubicBezTo>
                <a:lnTo>
                  <a:pt x="344912" y="2069432"/>
                </a:lnTo>
                <a:cubicBezTo>
                  <a:pt x="154422" y="2069432"/>
                  <a:pt x="0" y="1915010"/>
                  <a:pt x="0" y="1724520"/>
                </a:cubicBezTo>
                <a:lnTo>
                  <a:pt x="0" y="344912"/>
                </a:lnTo>
                <a:cubicBezTo>
                  <a:pt x="0" y="154422"/>
                  <a:pt x="154422" y="0"/>
                  <a:pt x="344912" y="0"/>
                </a:cubicBezTo>
                <a:close/>
              </a:path>
            </a:pathLst>
          </a:cu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13E32C-0D56-4EEE-B5DA-50BDA50525F7}"/>
              </a:ext>
            </a:extLst>
          </p:cNvPr>
          <p:cNvGrpSpPr/>
          <p:nvPr/>
        </p:nvGrpSpPr>
        <p:grpSpPr>
          <a:xfrm>
            <a:off x="924708" y="3202652"/>
            <a:ext cx="1474952" cy="1214995"/>
            <a:chOff x="4519448" y="1121680"/>
            <a:chExt cx="3153104" cy="2714595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C4764F2F-413A-446C-B809-38EF70A1D6CC}"/>
                </a:ext>
              </a:extLst>
            </p:cNvPr>
            <p:cNvSpPr/>
            <p:nvPr/>
          </p:nvSpPr>
          <p:spPr>
            <a:xfrm>
              <a:off x="4519448" y="1450428"/>
              <a:ext cx="3153104" cy="2385847"/>
            </a:xfrm>
            <a:prstGeom prst="roundRect">
              <a:avLst>
                <a:gd name="adj" fmla="val 22394"/>
              </a:avLst>
            </a:prstGeom>
            <a:solidFill>
              <a:srgbClr val="20B3E6"/>
            </a:soli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73E163B-F425-4E80-8C41-9155EE441EBB}"/>
                </a:ext>
              </a:extLst>
            </p:cNvPr>
            <p:cNvSpPr/>
            <p:nvPr/>
          </p:nvSpPr>
          <p:spPr>
            <a:xfrm>
              <a:off x="4950372" y="1860331"/>
              <a:ext cx="2301766" cy="1568669"/>
            </a:xfrm>
            <a:prstGeom prst="roundRect">
              <a:avLst>
                <a:gd name="adj" fmla="val 15327"/>
              </a:avLst>
            </a:prstGeom>
            <a:solidFill>
              <a:schemeClr val="tx1">
                <a:lumMod val="85000"/>
                <a:lumOff val="15000"/>
              </a:schemeClr>
            </a:soli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2A55E7A-EBD1-48ED-BFFE-709C09ED4AD7}"/>
                </a:ext>
              </a:extLst>
            </p:cNvPr>
            <p:cNvSpPr/>
            <p:nvPr/>
          </p:nvSpPr>
          <p:spPr>
            <a:xfrm rot="2552855">
              <a:off x="4907159" y="1121680"/>
              <a:ext cx="1135790" cy="417398"/>
            </a:xfrm>
            <a:prstGeom prst="roundRect">
              <a:avLst>
                <a:gd name="adj" fmla="val 50000"/>
              </a:avLst>
            </a:prstGeom>
            <a:solidFill>
              <a:srgbClr val="20B3E6"/>
            </a:soli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1F03C452-724D-4263-8E30-2C88AE9A2381}"/>
                </a:ext>
              </a:extLst>
            </p:cNvPr>
            <p:cNvSpPr/>
            <p:nvPr/>
          </p:nvSpPr>
          <p:spPr>
            <a:xfrm rot="19033581">
              <a:off x="6188174" y="1131760"/>
              <a:ext cx="1133209" cy="429274"/>
            </a:xfrm>
            <a:prstGeom prst="roundRect">
              <a:avLst>
                <a:gd name="adj" fmla="val 50000"/>
              </a:avLst>
            </a:prstGeom>
            <a:solidFill>
              <a:srgbClr val="20B3E6"/>
            </a:soli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8F8A7CE-C506-4617-AED6-246C53B6285A}"/>
                </a:ext>
              </a:extLst>
            </p:cNvPr>
            <p:cNvSpPr/>
            <p:nvPr/>
          </p:nvSpPr>
          <p:spPr>
            <a:xfrm rot="16200000">
              <a:off x="6233338" y="2337006"/>
              <a:ext cx="704276" cy="429274"/>
            </a:xfrm>
            <a:prstGeom prst="roundRect">
              <a:avLst>
                <a:gd name="adj" fmla="val 50000"/>
              </a:avLst>
            </a:prstGeom>
            <a:solidFill>
              <a:srgbClr val="20B3E6"/>
            </a:soli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C95D159-E54F-4737-A2FF-46BD8B91455E}"/>
                </a:ext>
              </a:extLst>
            </p:cNvPr>
            <p:cNvSpPr/>
            <p:nvPr/>
          </p:nvSpPr>
          <p:spPr>
            <a:xfrm rot="16200000">
              <a:off x="5254385" y="2337005"/>
              <a:ext cx="704276" cy="429274"/>
            </a:xfrm>
            <a:prstGeom prst="roundRect">
              <a:avLst>
                <a:gd name="adj" fmla="val 50000"/>
              </a:avLst>
            </a:prstGeom>
            <a:solidFill>
              <a:srgbClr val="20B3E6"/>
            </a:soli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pic>
        <p:nvPicPr>
          <p:cNvPr id="31" name="Picture 12" descr="Minecraft">
            <a:extLst>
              <a:ext uri="{FF2B5EF4-FFF2-40B4-BE49-F238E27FC236}">
                <a16:creationId xmlns:a16="http://schemas.microsoft.com/office/drawing/2014/main" id="{BE031AD6-9B75-497A-92CD-F0BF1A174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981" y="3117872"/>
            <a:ext cx="1327497" cy="132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CBA45F3B-538A-4F29-A908-C9957C5D3D61}"/>
              </a:ext>
            </a:extLst>
          </p:cNvPr>
          <p:cNvGrpSpPr/>
          <p:nvPr/>
        </p:nvGrpSpPr>
        <p:grpSpPr>
          <a:xfrm>
            <a:off x="7006714" y="3153366"/>
            <a:ext cx="1292094" cy="1211223"/>
            <a:chOff x="662248" y="628072"/>
            <a:chExt cx="735216" cy="732008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24CA9F0-BF8F-4E92-B7A8-F3AB28449086}"/>
                </a:ext>
              </a:extLst>
            </p:cNvPr>
            <p:cNvSpPr/>
            <p:nvPr/>
          </p:nvSpPr>
          <p:spPr>
            <a:xfrm>
              <a:off x="677743" y="628072"/>
              <a:ext cx="347288" cy="347288"/>
            </a:xfrm>
            <a:prstGeom prst="rect">
              <a:avLst/>
            </a:prstGeom>
            <a:solidFill>
              <a:srgbClr val="FF0000"/>
            </a:soli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7AF6A18-0B58-41AC-A861-192DD520483E}"/>
                </a:ext>
              </a:extLst>
            </p:cNvPr>
            <p:cNvSpPr/>
            <p:nvPr/>
          </p:nvSpPr>
          <p:spPr>
            <a:xfrm>
              <a:off x="1050176" y="628072"/>
              <a:ext cx="347288" cy="347288"/>
            </a:xfrm>
            <a:prstGeom prst="rect">
              <a:avLst/>
            </a:prstGeom>
            <a:solidFill>
              <a:srgbClr val="00B050"/>
            </a:soli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DA649DF-2D91-4294-8D0C-02D8E810527F}"/>
                </a:ext>
              </a:extLst>
            </p:cNvPr>
            <p:cNvSpPr/>
            <p:nvPr/>
          </p:nvSpPr>
          <p:spPr>
            <a:xfrm>
              <a:off x="662248" y="1012792"/>
              <a:ext cx="347288" cy="347288"/>
            </a:xfrm>
            <a:prstGeom prst="rect">
              <a:avLst/>
            </a:prstGeom>
            <a:solidFill>
              <a:srgbClr val="00B0F0"/>
            </a:soli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B3D10-BFF6-49D7-BC88-A3B248D3734E}"/>
                </a:ext>
              </a:extLst>
            </p:cNvPr>
            <p:cNvSpPr/>
            <p:nvPr/>
          </p:nvSpPr>
          <p:spPr>
            <a:xfrm>
              <a:off x="1050176" y="1012792"/>
              <a:ext cx="347288" cy="3472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42" name="iconfont-1186-560666">
            <a:extLst>
              <a:ext uri="{FF2B5EF4-FFF2-40B4-BE49-F238E27FC236}">
                <a16:creationId xmlns:a16="http://schemas.microsoft.com/office/drawing/2014/main" id="{94C9F6A3-412C-4902-8B91-AC4F0957DEF8}"/>
              </a:ext>
            </a:extLst>
          </p:cNvPr>
          <p:cNvSpPr/>
          <p:nvPr/>
        </p:nvSpPr>
        <p:spPr>
          <a:xfrm>
            <a:off x="10222662" y="3412446"/>
            <a:ext cx="517571" cy="609685"/>
          </a:xfrm>
          <a:custGeom>
            <a:avLst/>
            <a:gdLst>
              <a:gd name="T0" fmla="*/ 7333 w 11084"/>
              <a:gd name="T1" fmla="*/ 2084 h 13057"/>
              <a:gd name="T2" fmla="*/ 7833 w 11084"/>
              <a:gd name="T3" fmla="*/ 84 h 13057"/>
              <a:gd name="T4" fmla="*/ 5917 w 11084"/>
              <a:gd name="T5" fmla="*/ 1167 h 13057"/>
              <a:gd name="T6" fmla="*/ 5333 w 11084"/>
              <a:gd name="T7" fmla="*/ 3167 h 13057"/>
              <a:gd name="T8" fmla="*/ 7333 w 11084"/>
              <a:gd name="T9" fmla="*/ 2084 h 13057"/>
              <a:gd name="T10" fmla="*/ 7333 w 11084"/>
              <a:gd name="T11" fmla="*/ 2084 h 13057"/>
              <a:gd name="T12" fmla="*/ 9139 w 11084"/>
              <a:gd name="T13" fmla="*/ 6751 h 13057"/>
              <a:gd name="T14" fmla="*/ 10556 w 11084"/>
              <a:gd name="T15" fmla="*/ 4417 h 13057"/>
              <a:gd name="T16" fmla="*/ 10556 w 11084"/>
              <a:gd name="T17" fmla="*/ 4334 h 13057"/>
              <a:gd name="T18" fmla="*/ 7889 w 11084"/>
              <a:gd name="T19" fmla="*/ 3084 h 13057"/>
              <a:gd name="T20" fmla="*/ 5722 w 11084"/>
              <a:gd name="T21" fmla="*/ 3667 h 13057"/>
              <a:gd name="T22" fmla="*/ 3222 w 11084"/>
              <a:gd name="T23" fmla="*/ 3084 h 13057"/>
              <a:gd name="T24" fmla="*/ 138 w 11084"/>
              <a:gd name="T25" fmla="*/ 6584 h 13057"/>
              <a:gd name="T26" fmla="*/ 2750 w 11084"/>
              <a:gd name="T27" fmla="*/ 12557 h 13057"/>
              <a:gd name="T28" fmla="*/ 4833 w 11084"/>
              <a:gd name="T29" fmla="*/ 12473 h 13057"/>
              <a:gd name="T30" fmla="*/ 7333 w 11084"/>
              <a:gd name="T31" fmla="*/ 12640 h 13057"/>
              <a:gd name="T32" fmla="*/ 11084 w 11084"/>
              <a:gd name="T33" fmla="*/ 9390 h 13057"/>
              <a:gd name="T34" fmla="*/ 9139 w 11084"/>
              <a:gd name="T35" fmla="*/ 6751 h 13057"/>
              <a:gd name="T36" fmla="*/ 9139 w 11084"/>
              <a:gd name="T37" fmla="*/ 6751 h 1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84" h="13057">
                <a:moveTo>
                  <a:pt x="7333" y="2084"/>
                </a:moveTo>
                <a:cubicBezTo>
                  <a:pt x="8056" y="1167"/>
                  <a:pt x="7889" y="167"/>
                  <a:pt x="7833" y="84"/>
                </a:cubicBezTo>
                <a:cubicBezTo>
                  <a:pt x="7750" y="0"/>
                  <a:pt x="6667" y="167"/>
                  <a:pt x="5917" y="1167"/>
                </a:cubicBezTo>
                <a:cubicBezTo>
                  <a:pt x="5250" y="2084"/>
                  <a:pt x="5250" y="3084"/>
                  <a:pt x="5333" y="3167"/>
                </a:cubicBezTo>
                <a:cubicBezTo>
                  <a:pt x="5417" y="3251"/>
                  <a:pt x="6500" y="3167"/>
                  <a:pt x="7333" y="2084"/>
                </a:cubicBezTo>
                <a:close/>
                <a:moveTo>
                  <a:pt x="7333" y="2084"/>
                </a:moveTo>
                <a:close/>
                <a:moveTo>
                  <a:pt x="9139" y="6751"/>
                </a:moveTo>
                <a:cubicBezTo>
                  <a:pt x="9056" y="5417"/>
                  <a:pt x="10306" y="4584"/>
                  <a:pt x="10556" y="4417"/>
                </a:cubicBezTo>
                <a:lnTo>
                  <a:pt x="10556" y="4334"/>
                </a:lnTo>
                <a:cubicBezTo>
                  <a:pt x="10556" y="4334"/>
                  <a:pt x="9472" y="3001"/>
                  <a:pt x="7889" y="3084"/>
                </a:cubicBezTo>
                <a:cubicBezTo>
                  <a:pt x="6889" y="3167"/>
                  <a:pt x="6389" y="3667"/>
                  <a:pt x="5722" y="3667"/>
                </a:cubicBezTo>
                <a:cubicBezTo>
                  <a:pt x="4889" y="3667"/>
                  <a:pt x="4139" y="3084"/>
                  <a:pt x="3222" y="3084"/>
                </a:cubicBezTo>
                <a:cubicBezTo>
                  <a:pt x="2472" y="3084"/>
                  <a:pt x="305" y="3751"/>
                  <a:pt x="138" y="6584"/>
                </a:cubicBezTo>
                <a:cubicBezTo>
                  <a:pt x="0" y="9418"/>
                  <a:pt x="2000" y="12057"/>
                  <a:pt x="2750" y="12557"/>
                </a:cubicBezTo>
                <a:cubicBezTo>
                  <a:pt x="3500" y="13057"/>
                  <a:pt x="4000" y="12890"/>
                  <a:pt x="4833" y="12473"/>
                </a:cubicBezTo>
                <a:cubicBezTo>
                  <a:pt x="5250" y="12223"/>
                  <a:pt x="6583" y="12140"/>
                  <a:pt x="7333" y="12640"/>
                </a:cubicBezTo>
                <a:cubicBezTo>
                  <a:pt x="8250" y="12973"/>
                  <a:pt x="9583" y="12723"/>
                  <a:pt x="11084" y="9390"/>
                </a:cubicBezTo>
                <a:cubicBezTo>
                  <a:pt x="10889" y="9418"/>
                  <a:pt x="9222" y="9001"/>
                  <a:pt x="9139" y="6751"/>
                </a:cubicBezTo>
                <a:close/>
                <a:moveTo>
                  <a:pt x="9139" y="6751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DD83A0-42B8-4FC6-BD72-A02A52234200}"/>
              </a:ext>
            </a:extLst>
          </p:cNvPr>
          <p:cNvSpPr txBox="1"/>
          <p:nvPr/>
        </p:nvSpPr>
        <p:spPr>
          <a:xfrm>
            <a:off x="3696101" y="1343181"/>
            <a:ext cx="5003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选择登陆方式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7F06C54-06B1-4523-90AC-79FC063667EA}"/>
              </a:ext>
            </a:extLst>
          </p:cNvPr>
          <p:cNvSpPr txBox="1"/>
          <p:nvPr/>
        </p:nvSpPr>
        <p:spPr>
          <a:xfrm>
            <a:off x="1112848" y="4972059"/>
            <a:ext cx="114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bilibili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9E1DC0D-77C9-4159-92D9-EE5F14E8EBF9}"/>
              </a:ext>
            </a:extLst>
          </p:cNvPr>
          <p:cNvSpPr txBox="1"/>
          <p:nvPr/>
        </p:nvSpPr>
        <p:spPr>
          <a:xfrm>
            <a:off x="4061861" y="5002638"/>
            <a:ext cx="132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Minecraft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7ADB439-FF19-44CC-8FF6-8C0AE21E26BE}"/>
              </a:ext>
            </a:extLst>
          </p:cNvPr>
          <p:cNvSpPr txBox="1"/>
          <p:nvPr/>
        </p:nvSpPr>
        <p:spPr>
          <a:xfrm>
            <a:off x="7053195" y="5009769"/>
            <a:ext cx="132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Microsoft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578C590-98A5-4A4F-865A-8D84CB8D1623}"/>
              </a:ext>
            </a:extLst>
          </p:cNvPr>
          <p:cNvSpPr txBox="1"/>
          <p:nvPr/>
        </p:nvSpPr>
        <p:spPr>
          <a:xfrm>
            <a:off x="10044529" y="5009769"/>
            <a:ext cx="17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iCloud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465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7A928-5A47-46AA-A665-ED039ED7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D5722-2B76-4813-997C-C0269730D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F1CABBB-F9C8-4EA2-9AB1-84DEAF09A180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4775B2-03A0-4F59-B338-56997234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40F6A0-EFD7-44F1-B44B-AEE325D45EB1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15CDAC-EF05-44F0-947B-CCF05DAB7A5C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D48EB81-2274-44A5-8739-53E6FF525C56}"/>
              </a:ext>
            </a:extLst>
          </p:cNvPr>
          <p:cNvSpPr txBox="1"/>
          <p:nvPr/>
        </p:nvSpPr>
        <p:spPr>
          <a:xfrm>
            <a:off x="3495951" y="1153379"/>
            <a:ext cx="5361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登录</a:t>
            </a:r>
            <a:r>
              <a:rPr lang="en-US" altLang="zh-CN" sz="80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iCloud</a:t>
            </a:r>
            <a:endParaRPr lang="zh-CN" altLang="en-US" sz="8000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33DB79-87E1-4CD5-A7DC-4BC81DC11718}"/>
              </a:ext>
            </a:extLst>
          </p:cNvPr>
          <p:cNvSpPr txBox="1"/>
          <p:nvPr/>
        </p:nvSpPr>
        <p:spPr>
          <a:xfrm>
            <a:off x="1559808" y="2906829"/>
            <a:ext cx="2559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Apple ID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密码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124AFA4-1654-416F-AB60-AD827FAB9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22105" t="50628" r="53417" b="41758"/>
          <a:stretch>
            <a:fillRect/>
          </a:stretch>
        </p:blipFill>
        <p:spPr>
          <a:xfrm>
            <a:off x="2695074" y="3472098"/>
            <a:ext cx="2984347" cy="522171"/>
          </a:xfrm>
          <a:custGeom>
            <a:avLst/>
            <a:gdLst>
              <a:gd name="connsiteX0" fmla="*/ 87030 w 2984347"/>
              <a:gd name="connsiteY0" fmla="*/ 0 h 522171"/>
              <a:gd name="connsiteX1" fmla="*/ 2897317 w 2984347"/>
              <a:gd name="connsiteY1" fmla="*/ 0 h 522171"/>
              <a:gd name="connsiteX2" fmla="*/ 2984347 w 2984347"/>
              <a:gd name="connsiteY2" fmla="*/ 87030 h 522171"/>
              <a:gd name="connsiteX3" fmla="*/ 2984347 w 2984347"/>
              <a:gd name="connsiteY3" fmla="*/ 435141 h 522171"/>
              <a:gd name="connsiteX4" fmla="*/ 2897317 w 2984347"/>
              <a:gd name="connsiteY4" fmla="*/ 522171 h 522171"/>
              <a:gd name="connsiteX5" fmla="*/ 87030 w 2984347"/>
              <a:gd name="connsiteY5" fmla="*/ 522171 h 522171"/>
              <a:gd name="connsiteX6" fmla="*/ 0 w 2984347"/>
              <a:gd name="connsiteY6" fmla="*/ 435141 h 522171"/>
              <a:gd name="connsiteX7" fmla="*/ 0 w 2984347"/>
              <a:gd name="connsiteY7" fmla="*/ 87030 h 522171"/>
              <a:gd name="connsiteX8" fmla="*/ 87030 w 2984347"/>
              <a:gd name="connsiteY8" fmla="*/ 0 h 52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4347" h="522171">
                <a:moveTo>
                  <a:pt x="87030" y="0"/>
                </a:moveTo>
                <a:lnTo>
                  <a:pt x="2897317" y="0"/>
                </a:lnTo>
                <a:cubicBezTo>
                  <a:pt x="2945382" y="0"/>
                  <a:pt x="2984347" y="38965"/>
                  <a:pt x="2984347" y="87030"/>
                </a:cubicBezTo>
                <a:lnTo>
                  <a:pt x="2984347" y="435141"/>
                </a:lnTo>
                <a:cubicBezTo>
                  <a:pt x="2984347" y="483206"/>
                  <a:pt x="2945382" y="522171"/>
                  <a:pt x="2897317" y="522171"/>
                </a:cubicBezTo>
                <a:lnTo>
                  <a:pt x="87030" y="522171"/>
                </a:lnTo>
                <a:cubicBezTo>
                  <a:pt x="38965" y="522171"/>
                  <a:pt x="0" y="483206"/>
                  <a:pt x="0" y="435141"/>
                </a:cubicBezTo>
                <a:lnTo>
                  <a:pt x="0" y="87030"/>
                </a:lnTo>
                <a:cubicBezTo>
                  <a:pt x="0" y="38965"/>
                  <a:pt x="38965" y="0"/>
                  <a:pt x="87030" y="0"/>
                </a:cubicBezTo>
                <a:close/>
              </a:path>
            </a:pathLst>
          </a:cu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D2A39AD-C53F-48D4-9007-CD30EC794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22105" t="42386" r="53417" b="50000"/>
          <a:stretch>
            <a:fillRect/>
          </a:stretch>
        </p:blipFill>
        <p:spPr>
          <a:xfrm>
            <a:off x="2695075" y="2906829"/>
            <a:ext cx="2984347" cy="522171"/>
          </a:xfrm>
          <a:custGeom>
            <a:avLst/>
            <a:gdLst>
              <a:gd name="connsiteX0" fmla="*/ 87030 w 2984347"/>
              <a:gd name="connsiteY0" fmla="*/ 0 h 522171"/>
              <a:gd name="connsiteX1" fmla="*/ 2897317 w 2984347"/>
              <a:gd name="connsiteY1" fmla="*/ 0 h 522171"/>
              <a:gd name="connsiteX2" fmla="*/ 2984347 w 2984347"/>
              <a:gd name="connsiteY2" fmla="*/ 87030 h 522171"/>
              <a:gd name="connsiteX3" fmla="*/ 2984347 w 2984347"/>
              <a:gd name="connsiteY3" fmla="*/ 435141 h 522171"/>
              <a:gd name="connsiteX4" fmla="*/ 2897317 w 2984347"/>
              <a:gd name="connsiteY4" fmla="*/ 522171 h 522171"/>
              <a:gd name="connsiteX5" fmla="*/ 87030 w 2984347"/>
              <a:gd name="connsiteY5" fmla="*/ 522171 h 522171"/>
              <a:gd name="connsiteX6" fmla="*/ 0 w 2984347"/>
              <a:gd name="connsiteY6" fmla="*/ 435141 h 522171"/>
              <a:gd name="connsiteX7" fmla="*/ 0 w 2984347"/>
              <a:gd name="connsiteY7" fmla="*/ 87030 h 522171"/>
              <a:gd name="connsiteX8" fmla="*/ 87030 w 2984347"/>
              <a:gd name="connsiteY8" fmla="*/ 0 h 52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4347" h="522171">
                <a:moveTo>
                  <a:pt x="87030" y="0"/>
                </a:moveTo>
                <a:lnTo>
                  <a:pt x="2897317" y="0"/>
                </a:lnTo>
                <a:cubicBezTo>
                  <a:pt x="2945382" y="0"/>
                  <a:pt x="2984347" y="38965"/>
                  <a:pt x="2984347" y="87030"/>
                </a:cubicBezTo>
                <a:lnTo>
                  <a:pt x="2984347" y="435141"/>
                </a:lnTo>
                <a:cubicBezTo>
                  <a:pt x="2984347" y="483206"/>
                  <a:pt x="2945382" y="522171"/>
                  <a:pt x="2897317" y="522171"/>
                </a:cubicBezTo>
                <a:lnTo>
                  <a:pt x="87030" y="522171"/>
                </a:lnTo>
                <a:cubicBezTo>
                  <a:pt x="38965" y="522171"/>
                  <a:pt x="0" y="483206"/>
                  <a:pt x="0" y="435141"/>
                </a:cubicBezTo>
                <a:lnTo>
                  <a:pt x="0" y="87030"/>
                </a:lnTo>
                <a:cubicBezTo>
                  <a:pt x="0" y="38965"/>
                  <a:pt x="38965" y="0"/>
                  <a:pt x="87030" y="0"/>
                </a:cubicBezTo>
                <a:close/>
              </a:path>
            </a:pathLst>
          </a:cu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D9A7A2-0806-41DB-8C86-A3FFB19929B2}"/>
              </a:ext>
            </a:extLst>
          </p:cNvPr>
          <p:cNvSpPr txBox="1"/>
          <p:nvPr/>
        </p:nvSpPr>
        <p:spPr>
          <a:xfrm>
            <a:off x="2869901" y="2937887"/>
            <a:ext cx="25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********@qq.com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CBE175-213E-4E1C-BEFC-55CE5333C7E3}"/>
              </a:ext>
            </a:extLst>
          </p:cNvPr>
          <p:cNvSpPr txBox="1"/>
          <p:nvPr/>
        </p:nvSpPr>
        <p:spPr>
          <a:xfrm>
            <a:off x="2869901" y="3537622"/>
            <a:ext cx="223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*************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FCE2865A-58DE-4A1D-B7CE-3E523B782F9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9658" t="63439" r="39658" b="18596"/>
          <a:stretch>
            <a:fillRect/>
          </a:stretch>
        </p:blipFill>
        <p:spPr>
          <a:xfrm>
            <a:off x="4835091" y="4350619"/>
            <a:ext cx="2521819" cy="1232034"/>
          </a:xfrm>
          <a:custGeom>
            <a:avLst/>
            <a:gdLst>
              <a:gd name="connsiteX0" fmla="*/ 205344 w 2521819"/>
              <a:gd name="connsiteY0" fmla="*/ 0 h 1232034"/>
              <a:gd name="connsiteX1" fmla="*/ 2316476 w 2521819"/>
              <a:gd name="connsiteY1" fmla="*/ 0 h 1232034"/>
              <a:gd name="connsiteX2" fmla="*/ 2521819 w 2521819"/>
              <a:gd name="connsiteY2" fmla="*/ 205343 h 1232034"/>
              <a:gd name="connsiteX3" fmla="*/ 2521819 w 2521819"/>
              <a:gd name="connsiteY3" fmla="*/ 1026691 h 1232034"/>
              <a:gd name="connsiteX4" fmla="*/ 2316476 w 2521819"/>
              <a:gd name="connsiteY4" fmla="*/ 1232034 h 1232034"/>
              <a:gd name="connsiteX5" fmla="*/ 205344 w 2521819"/>
              <a:gd name="connsiteY5" fmla="*/ 1232034 h 1232034"/>
              <a:gd name="connsiteX6" fmla="*/ 0 w 2521819"/>
              <a:gd name="connsiteY6" fmla="*/ 1026691 h 1232034"/>
              <a:gd name="connsiteX7" fmla="*/ 0 w 2521819"/>
              <a:gd name="connsiteY7" fmla="*/ 205343 h 1232034"/>
              <a:gd name="connsiteX8" fmla="*/ 205344 w 2521819"/>
              <a:gd name="connsiteY8" fmla="*/ 0 h 1232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1819" h="1232034">
                <a:moveTo>
                  <a:pt x="205344" y="0"/>
                </a:moveTo>
                <a:lnTo>
                  <a:pt x="2316476" y="0"/>
                </a:lnTo>
                <a:cubicBezTo>
                  <a:pt x="2429884" y="0"/>
                  <a:pt x="2521819" y="91935"/>
                  <a:pt x="2521819" y="205343"/>
                </a:cubicBezTo>
                <a:lnTo>
                  <a:pt x="2521819" y="1026691"/>
                </a:lnTo>
                <a:cubicBezTo>
                  <a:pt x="2521819" y="1140099"/>
                  <a:pt x="2429884" y="1232034"/>
                  <a:pt x="2316476" y="1232034"/>
                </a:cubicBezTo>
                <a:lnTo>
                  <a:pt x="205344" y="1232034"/>
                </a:lnTo>
                <a:cubicBezTo>
                  <a:pt x="91935" y="1232034"/>
                  <a:pt x="0" y="1140099"/>
                  <a:pt x="0" y="1026691"/>
                </a:cubicBezTo>
                <a:lnTo>
                  <a:pt x="0" y="205343"/>
                </a:lnTo>
                <a:cubicBezTo>
                  <a:pt x="0" y="91935"/>
                  <a:pt x="91935" y="0"/>
                  <a:pt x="205344" y="0"/>
                </a:cubicBezTo>
                <a:close/>
              </a:path>
            </a:pathLst>
          </a:cu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50989B3-1F05-41CD-A96C-A4051F5DD387}"/>
              </a:ext>
            </a:extLst>
          </p:cNvPr>
          <p:cNvSpPr txBox="1"/>
          <p:nvPr/>
        </p:nvSpPr>
        <p:spPr>
          <a:xfrm>
            <a:off x="5392235" y="4500389"/>
            <a:ext cx="156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登录</a:t>
            </a:r>
          </a:p>
        </p:txBody>
      </p:sp>
    </p:spTree>
    <p:extLst>
      <p:ext uri="{BB962C8B-B14F-4D97-AF65-F5344CB8AC3E}">
        <p14:creationId xmlns:p14="http://schemas.microsoft.com/office/powerpoint/2010/main" val="379882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7A928-5A47-46AA-A665-ED039ED7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D5722-2B76-4813-997C-C0269730D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F1CABBB-F9C8-4EA2-9AB1-84DEAF09A180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4775B2-03A0-4F59-B338-56997234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40F6A0-EFD7-44F1-B44B-AEE325D45EB1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15CDAC-EF05-44F0-947B-CCF05DAB7A5C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D48EB81-2274-44A5-8739-53E6FF525C56}"/>
              </a:ext>
            </a:extLst>
          </p:cNvPr>
          <p:cNvSpPr txBox="1"/>
          <p:nvPr/>
        </p:nvSpPr>
        <p:spPr>
          <a:xfrm>
            <a:off x="3495951" y="1153379"/>
            <a:ext cx="5361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确认</a:t>
            </a:r>
            <a:r>
              <a:rPr lang="en-US" altLang="zh-CN" sz="80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iCloud</a:t>
            </a:r>
            <a:endParaRPr lang="zh-CN" altLang="en-US" sz="8000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5E9956-29B7-4064-B96B-DD4E4E107DB4}"/>
              </a:ext>
            </a:extLst>
          </p:cNvPr>
          <p:cNvSpPr txBox="1"/>
          <p:nvPr/>
        </p:nvSpPr>
        <p:spPr>
          <a:xfrm>
            <a:off x="3378467" y="2756398"/>
            <a:ext cx="836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一条带有验证码的消息已发送至小唐的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iPad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。请输入。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776AD8A-7130-4B3D-AC47-484E5874A7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95" t="51027" r="71326" b="33535"/>
          <a:stretch>
            <a:fillRect/>
          </a:stretch>
        </p:blipFill>
        <p:spPr>
          <a:xfrm>
            <a:off x="2571927" y="3499414"/>
            <a:ext cx="924025" cy="1058779"/>
          </a:xfrm>
          <a:custGeom>
            <a:avLst/>
            <a:gdLst>
              <a:gd name="connsiteX0" fmla="*/ 154007 w 924025"/>
              <a:gd name="connsiteY0" fmla="*/ 0 h 1058779"/>
              <a:gd name="connsiteX1" fmla="*/ 770018 w 924025"/>
              <a:gd name="connsiteY1" fmla="*/ 0 h 1058779"/>
              <a:gd name="connsiteX2" fmla="*/ 924025 w 924025"/>
              <a:gd name="connsiteY2" fmla="*/ 154007 h 1058779"/>
              <a:gd name="connsiteX3" fmla="*/ 924025 w 924025"/>
              <a:gd name="connsiteY3" fmla="*/ 904772 h 1058779"/>
              <a:gd name="connsiteX4" fmla="*/ 770018 w 924025"/>
              <a:gd name="connsiteY4" fmla="*/ 1058779 h 1058779"/>
              <a:gd name="connsiteX5" fmla="*/ 154007 w 924025"/>
              <a:gd name="connsiteY5" fmla="*/ 1058779 h 1058779"/>
              <a:gd name="connsiteX6" fmla="*/ 0 w 924025"/>
              <a:gd name="connsiteY6" fmla="*/ 904772 h 1058779"/>
              <a:gd name="connsiteX7" fmla="*/ 0 w 924025"/>
              <a:gd name="connsiteY7" fmla="*/ 154007 h 1058779"/>
              <a:gd name="connsiteX8" fmla="*/ 154007 w 924025"/>
              <a:gd name="connsiteY8" fmla="*/ 0 h 105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4025" h="1058779">
                <a:moveTo>
                  <a:pt x="154007" y="0"/>
                </a:moveTo>
                <a:lnTo>
                  <a:pt x="770018" y="0"/>
                </a:lnTo>
                <a:cubicBezTo>
                  <a:pt x="855074" y="0"/>
                  <a:pt x="924025" y="68951"/>
                  <a:pt x="924025" y="154007"/>
                </a:cubicBezTo>
                <a:lnTo>
                  <a:pt x="924025" y="904772"/>
                </a:lnTo>
                <a:cubicBezTo>
                  <a:pt x="924025" y="989828"/>
                  <a:pt x="855074" y="1058779"/>
                  <a:pt x="770018" y="1058779"/>
                </a:cubicBezTo>
                <a:lnTo>
                  <a:pt x="154007" y="1058779"/>
                </a:lnTo>
                <a:cubicBezTo>
                  <a:pt x="68951" y="1058779"/>
                  <a:pt x="0" y="989828"/>
                  <a:pt x="0" y="904772"/>
                </a:cubicBezTo>
                <a:lnTo>
                  <a:pt x="0" y="154007"/>
                </a:lnTo>
                <a:cubicBezTo>
                  <a:pt x="0" y="68951"/>
                  <a:pt x="68951" y="0"/>
                  <a:pt x="154007" y="0"/>
                </a:cubicBezTo>
                <a:close/>
              </a:path>
            </a:pathLst>
          </a:cu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F2C640C-6EAA-42AF-93E7-0F26205C16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937" t="51027" r="61484" b="33535"/>
          <a:stretch>
            <a:fillRect/>
          </a:stretch>
        </p:blipFill>
        <p:spPr>
          <a:xfrm>
            <a:off x="3771876" y="3499414"/>
            <a:ext cx="924025" cy="1058779"/>
          </a:xfrm>
          <a:custGeom>
            <a:avLst/>
            <a:gdLst>
              <a:gd name="connsiteX0" fmla="*/ 154007 w 924025"/>
              <a:gd name="connsiteY0" fmla="*/ 0 h 1058779"/>
              <a:gd name="connsiteX1" fmla="*/ 770018 w 924025"/>
              <a:gd name="connsiteY1" fmla="*/ 0 h 1058779"/>
              <a:gd name="connsiteX2" fmla="*/ 924025 w 924025"/>
              <a:gd name="connsiteY2" fmla="*/ 154007 h 1058779"/>
              <a:gd name="connsiteX3" fmla="*/ 924025 w 924025"/>
              <a:gd name="connsiteY3" fmla="*/ 904772 h 1058779"/>
              <a:gd name="connsiteX4" fmla="*/ 770018 w 924025"/>
              <a:gd name="connsiteY4" fmla="*/ 1058779 h 1058779"/>
              <a:gd name="connsiteX5" fmla="*/ 154007 w 924025"/>
              <a:gd name="connsiteY5" fmla="*/ 1058779 h 1058779"/>
              <a:gd name="connsiteX6" fmla="*/ 0 w 924025"/>
              <a:gd name="connsiteY6" fmla="*/ 904772 h 1058779"/>
              <a:gd name="connsiteX7" fmla="*/ 0 w 924025"/>
              <a:gd name="connsiteY7" fmla="*/ 154007 h 1058779"/>
              <a:gd name="connsiteX8" fmla="*/ 154007 w 924025"/>
              <a:gd name="connsiteY8" fmla="*/ 0 h 105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4025" h="1058779">
                <a:moveTo>
                  <a:pt x="154007" y="0"/>
                </a:moveTo>
                <a:lnTo>
                  <a:pt x="770018" y="0"/>
                </a:lnTo>
                <a:cubicBezTo>
                  <a:pt x="855074" y="0"/>
                  <a:pt x="924025" y="68951"/>
                  <a:pt x="924025" y="154007"/>
                </a:cubicBezTo>
                <a:lnTo>
                  <a:pt x="924025" y="904772"/>
                </a:lnTo>
                <a:cubicBezTo>
                  <a:pt x="924025" y="989828"/>
                  <a:pt x="855074" y="1058779"/>
                  <a:pt x="770018" y="1058779"/>
                </a:cubicBezTo>
                <a:lnTo>
                  <a:pt x="154007" y="1058779"/>
                </a:lnTo>
                <a:cubicBezTo>
                  <a:pt x="68951" y="1058779"/>
                  <a:pt x="0" y="989828"/>
                  <a:pt x="0" y="904772"/>
                </a:cubicBezTo>
                <a:lnTo>
                  <a:pt x="0" y="154007"/>
                </a:lnTo>
                <a:cubicBezTo>
                  <a:pt x="0" y="68951"/>
                  <a:pt x="68951" y="0"/>
                  <a:pt x="154007" y="0"/>
                </a:cubicBezTo>
                <a:close/>
              </a:path>
            </a:pathLst>
          </a:cu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E661243-CE4A-463B-B810-0329750972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779" t="51027" r="51642" b="33535"/>
          <a:stretch>
            <a:fillRect/>
          </a:stretch>
        </p:blipFill>
        <p:spPr>
          <a:xfrm>
            <a:off x="4971825" y="3499413"/>
            <a:ext cx="924024" cy="1058779"/>
          </a:xfrm>
          <a:custGeom>
            <a:avLst/>
            <a:gdLst>
              <a:gd name="connsiteX0" fmla="*/ 154006 w 924024"/>
              <a:gd name="connsiteY0" fmla="*/ 0 h 1058779"/>
              <a:gd name="connsiteX1" fmla="*/ 770017 w 924024"/>
              <a:gd name="connsiteY1" fmla="*/ 0 h 1058779"/>
              <a:gd name="connsiteX2" fmla="*/ 924024 w 924024"/>
              <a:gd name="connsiteY2" fmla="*/ 154007 h 1058779"/>
              <a:gd name="connsiteX3" fmla="*/ 924024 w 924024"/>
              <a:gd name="connsiteY3" fmla="*/ 904772 h 1058779"/>
              <a:gd name="connsiteX4" fmla="*/ 770017 w 924024"/>
              <a:gd name="connsiteY4" fmla="*/ 1058779 h 1058779"/>
              <a:gd name="connsiteX5" fmla="*/ 154006 w 924024"/>
              <a:gd name="connsiteY5" fmla="*/ 1058779 h 1058779"/>
              <a:gd name="connsiteX6" fmla="*/ 0 w 924024"/>
              <a:gd name="connsiteY6" fmla="*/ 904772 h 1058779"/>
              <a:gd name="connsiteX7" fmla="*/ 0 w 924024"/>
              <a:gd name="connsiteY7" fmla="*/ 154007 h 1058779"/>
              <a:gd name="connsiteX8" fmla="*/ 154006 w 924024"/>
              <a:gd name="connsiteY8" fmla="*/ 0 h 105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4024" h="1058779">
                <a:moveTo>
                  <a:pt x="154006" y="0"/>
                </a:moveTo>
                <a:lnTo>
                  <a:pt x="770017" y="0"/>
                </a:lnTo>
                <a:cubicBezTo>
                  <a:pt x="855073" y="0"/>
                  <a:pt x="924024" y="68951"/>
                  <a:pt x="924024" y="154007"/>
                </a:cubicBezTo>
                <a:lnTo>
                  <a:pt x="924024" y="904772"/>
                </a:lnTo>
                <a:cubicBezTo>
                  <a:pt x="924024" y="989828"/>
                  <a:pt x="855073" y="1058779"/>
                  <a:pt x="770017" y="1058779"/>
                </a:cubicBezTo>
                <a:lnTo>
                  <a:pt x="154006" y="1058779"/>
                </a:lnTo>
                <a:cubicBezTo>
                  <a:pt x="68950" y="1058779"/>
                  <a:pt x="0" y="989828"/>
                  <a:pt x="0" y="904772"/>
                </a:cubicBezTo>
                <a:lnTo>
                  <a:pt x="0" y="154007"/>
                </a:lnTo>
                <a:cubicBezTo>
                  <a:pt x="0" y="68951"/>
                  <a:pt x="68950" y="0"/>
                  <a:pt x="154006" y="0"/>
                </a:cubicBez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AE47A3E-3C86-405F-B2F5-36630AA3FB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740" t="51027" r="41681" b="33535"/>
          <a:stretch>
            <a:fillRect/>
          </a:stretch>
        </p:blipFill>
        <p:spPr>
          <a:xfrm>
            <a:off x="6186213" y="3499412"/>
            <a:ext cx="924025" cy="1058779"/>
          </a:xfrm>
          <a:custGeom>
            <a:avLst/>
            <a:gdLst>
              <a:gd name="connsiteX0" fmla="*/ 154007 w 924025"/>
              <a:gd name="connsiteY0" fmla="*/ 0 h 1058779"/>
              <a:gd name="connsiteX1" fmla="*/ 770018 w 924025"/>
              <a:gd name="connsiteY1" fmla="*/ 0 h 1058779"/>
              <a:gd name="connsiteX2" fmla="*/ 924025 w 924025"/>
              <a:gd name="connsiteY2" fmla="*/ 154007 h 1058779"/>
              <a:gd name="connsiteX3" fmla="*/ 924025 w 924025"/>
              <a:gd name="connsiteY3" fmla="*/ 904772 h 1058779"/>
              <a:gd name="connsiteX4" fmla="*/ 770018 w 924025"/>
              <a:gd name="connsiteY4" fmla="*/ 1058779 h 1058779"/>
              <a:gd name="connsiteX5" fmla="*/ 154007 w 924025"/>
              <a:gd name="connsiteY5" fmla="*/ 1058779 h 1058779"/>
              <a:gd name="connsiteX6" fmla="*/ 0 w 924025"/>
              <a:gd name="connsiteY6" fmla="*/ 904772 h 1058779"/>
              <a:gd name="connsiteX7" fmla="*/ 0 w 924025"/>
              <a:gd name="connsiteY7" fmla="*/ 154007 h 1058779"/>
              <a:gd name="connsiteX8" fmla="*/ 154007 w 924025"/>
              <a:gd name="connsiteY8" fmla="*/ 0 h 105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4025" h="1058779">
                <a:moveTo>
                  <a:pt x="154007" y="0"/>
                </a:moveTo>
                <a:lnTo>
                  <a:pt x="770018" y="0"/>
                </a:lnTo>
                <a:cubicBezTo>
                  <a:pt x="855074" y="0"/>
                  <a:pt x="924025" y="68951"/>
                  <a:pt x="924025" y="154007"/>
                </a:cubicBezTo>
                <a:lnTo>
                  <a:pt x="924025" y="904772"/>
                </a:lnTo>
                <a:cubicBezTo>
                  <a:pt x="924025" y="989828"/>
                  <a:pt x="855074" y="1058779"/>
                  <a:pt x="770018" y="1058779"/>
                </a:cubicBezTo>
                <a:lnTo>
                  <a:pt x="154007" y="1058779"/>
                </a:lnTo>
                <a:cubicBezTo>
                  <a:pt x="68951" y="1058779"/>
                  <a:pt x="0" y="989828"/>
                  <a:pt x="0" y="904772"/>
                </a:cubicBezTo>
                <a:lnTo>
                  <a:pt x="0" y="154007"/>
                </a:lnTo>
                <a:cubicBezTo>
                  <a:pt x="0" y="68951"/>
                  <a:pt x="68951" y="0"/>
                  <a:pt x="154007" y="0"/>
                </a:cubicBezTo>
                <a:close/>
              </a:path>
            </a:pathLst>
          </a:cu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833370E-37BA-419F-ADE9-B32F3257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678" t="51172" r="30743" b="33389"/>
          <a:stretch>
            <a:fillRect/>
          </a:stretch>
        </p:blipFill>
        <p:spPr>
          <a:xfrm>
            <a:off x="7519747" y="3509397"/>
            <a:ext cx="924025" cy="1058779"/>
          </a:xfrm>
          <a:custGeom>
            <a:avLst/>
            <a:gdLst>
              <a:gd name="connsiteX0" fmla="*/ 154007 w 924025"/>
              <a:gd name="connsiteY0" fmla="*/ 0 h 1058779"/>
              <a:gd name="connsiteX1" fmla="*/ 770018 w 924025"/>
              <a:gd name="connsiteY1" fmla="*/ 0 h 1058779"/>
              <a:gd name="connsiteX2" fmla="*/ 924025 w 924025"/>
              <a:gd name="connsiteY2" fmla="*/ 154007 h 1058779"/>
              <a:gd name="connsiteX3" fmla="*/ 924025 w 924025"/>
              <a:gd name="connsiteY3" fmla="*/ 904772 h 1058779"/>
              <a:gd name="connsiteX4" fmla="*/ 770018 w 924025"/>
              <a:gd name="connsiteY4" fmla="*/ 1058779 h 1058779"/>
              <a:gd name="connsiteX5" fmla="*/ 154007 w 924025"/>
              <a:gd name="connsiteY5" fmla="*/ 1058779 h 1058779"/>
              <a:gd name="connsiteX6" fmla="*/ 0 w 924025"/>
              <a:gd name="connsiteY6" fmla="*/ 904772 h 1058779"/>
              <a:gd name="connsiteX7" fmla="*/ 0 w 924025"/>
              <a:gd name="connsiteY7" fmla="*/ 154007 h 1058779"/>
              <a:gd name="connsiteX8" fmla="*/ 154007 w 924025"/>
              <a:gd name="connsiteY8" fmla="*/ 0 h 105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4025" h="1058779">
                <a:moveTo>
                  <a:pt x="154007" y="0"/>
                </a:moveTo>
                <a:lnTo>
                  <a:pt x="770018" y="0"/>
                </a:lnTo>
                <a:cubicBezTo>
                  <a:pt x="855074" y="0"/>
                  <a:pt x="924025" y="68951"/>
                  <a:pt x="924025" y="154007"/>
                </a:cubicBezTo>
                <a:lnTo>
                  <a:pt x="924025" y="904772"/>
                </a:lnTo>
                <a:cubicBezTo>
                  <a:pt x="924025" y="989828"/>
                  <a:pt x="855074" y="1058779"/>
                  <a:pt x="770018" y="1058779"/>
                </a:cubicBezTo>
                <a:lnTo>
                  <a:pt x="154007" y="1058779"/>
                </a:lnTo>
                <a:cubicBezTo>
                  <a:pt x="68951" y="1058779"/>
                  <a:pt x="0" y="989828"/>
                  <a:pt x="0" y="904772"/>
                </a:cubicBezTo>
                <a:lnTo>
                  <a:pt x="0" y="154007"/>
                </a:lnTo>
                <a:cubicBezTo>
                  <a:pt x="0" y="68951"/>
                  <a:pt x="68951" y="0"/>
                  <a:pt x="154007" y="0"/>
                </a:cubicBezTo>
                <a:close/>
              </a:path>
            </a:pathLst>
          </a:cu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694816-9BA1-4EEA-9E59-FB1B6D73C7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163" t="51237" r="20258" b="33324"/>
          <a:stretch>
            <a:fillRect/>
          </a:stretch>
        </p:blipFill>
        <p:spPr>
          <a:xfrm>
            <a:off x="8798085" y="3513848"/>
            <a:ext cx="924025" cy="1058779"/>
          </a:xfrm>
          <a:custGeom>
            <a:avLst/>
            <a:gdLst>
              <a:gd name="connsiteX0" fmla="*/ 154007 w 924025"/>
              <a:gd name="connsiteY0" fmla="*/ 0 h 1058779"/>
              <a:gd name="connsiteX1" fmla="*/ 770018 w 924025"/>
              <a:gd name="connsiteY1" fmla="*/ 0 h 1058779"/>
              <a:gd name="connsiteX2" fmla="*/ 924025 w 924025"/>
              <a:gd name="connsiteY2" fmla="*/ 154007 h 1058779"/>
              <a:gd name="connsiteX3" fmla="*/ 924025 w 924025"/>
              <a:gd name="connsiteY3" fmla="*/ 904772 h 1058779"/>
              <a:gd name="connsiteX4" fmla="*/ 770018 w 924025"/>
              <a:gd name="connsiteY4" fmla="*/ 1058779 h 1058779"/>
              <a:gd name="connsiteX5" fmla="*/ 154007 w 924025"/>
              <a:gd name="connsiteY5" fmla="*/ 1058779 h 1058779"/>
              <a:gd name="connsiteX6" fmla="*/ 0 w 924025"/>
              <a:gd name="connsiteY6" fmla="*/ 904772 h 1058779"/>
              <a:gd name="connsiteX7" fmla="*/ 0 w 924025"/>
              <a:gd name="connsiteY7" fmla="*/ 154007 h 1058779"/>
              <a:gd name="connsiteX8" fmla="*/ 154007 w 924025"/>
              <a:gd name="connsiteY8" fmla="*/ 0 h 105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4025" h="1058779">
                <a:moveTo>
                  <a:pt x="154007" y="0"/>
                </a:moveTo>
                <a:lnTo>
                  <a:pt x="770018" y="0"/>
                </a:lnTo>
                <a:cubicBezTo>
                  <a:pt x="855074" y="0"/>
                  <a:pt x="924025" y="68951"/>
                  <a:pt x="924025" y="154007"/>
                </a:cubicBezTo>
                <a:lnTo>
                  <a:pt x="924025" y="904772"/>
                </a:lnTo>
                <a:cubicBezTo>
                  <a:pt x="924025" y="989828"/>
                  <a:pt x="855074" y="1058779"/>
                  <a:pt x="770018" y="1058779"/>
                </a:cubicBezTo>
                <a:lnTo>
                  <a:pt x="154007" y="1058779"/>
                </a:lnTo>
                <a:cubicBezTo>
                  <a:pt x="68951" y="1058779"/>
                  <a:pt x="0" y="989828"/>
                  <a:pt x="0" y="904772"/>
                </a:cubicBezTo>
                <a:lnTo>
                  <a:pt x="0" y="154007"/>
                </a:lnTo>
                <a:cubicBezTo>
                  <a:pt x="0" y="68951"/>
                  <a:pt x="68951" y="0"/>
                  <a:pt x="154007" y="0"/>
                </a:cubicBez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A5178BF-D7BB-48E9-A377-F08201C97D4E}"/>
              </a:ext>
            </a:extLst>
          </p:cNvPr>
          <p:cNvSpPr txBox="1"/>
          <p:nvPr/>
        </p:nvSpPr>
        <p:spPr>
          <a:xfrm>
            <a:off x="2772076" y="3388092"/>
            <a:ext cx="57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6F92FB6-7E32-4F78-BF96-87AC9F5623F6}"/>
              </a:ext>
            </a:extLst>
          </p:cNvPr>
          <p:cNvSpPr txBox="1"/>
          <p:nvPr/>
        </p:nvSpPr>
        <p:spPr>
          <a:xfrm>
            <a:off x="3953182" y="3390500"/>
            <a:ext cx="57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72B71A6-20DA-4863-B99D-9E9E192A749C}"/>
              </a:ext>
            </a:extLst>
          </p:cNvPr>
          <p:cNvSpPr txBox="1"/>
          <p:nvPr/>
        </p:nvSpPr>
        <p:spPr>
          <a:xfrm>
            <a:off x="7693833" y="3413215"/>
            <a:ext cx="57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8BBD8BB-6F85-4E6A-A67B-B435FA33DB60}"/>
              </a:ext>
            </a:extLst>
          </p:cNvPr>
          <p:cNvSpPr txBox="1"/>
          <p:nvPr/>
        </p:nvSpPr>
        <p:spPr>
          <a:xfrm>
            <a:off x="5169184" y="3369056"/>
            <a:ext cx="57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4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69AAA30-9241-4702-B4DD-4D98009D5D95}"/>
              </a:ext>
            </a:extLst>
          </p:cNvPr>
          <p:cNvSpPr txBox="1"/>
          <p:nvPr/>
        </p:nvSpPr>
        <p:spPr>
          <a:xfrm>
            <a:off x="6404128" y="3390713"/>
            <a:ext cx="57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5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8ECBD65-D209-4833-9B6B-26E535EC657E}"/>
              </a:ext>
            </a:extLst>
          </p:cNvPr>
          <p:cNvSpPr txBox="1"/>
          <p:nvPr/>
        </p:nvSpPr>
        <p:spPr>
          <a:xfrm>
            <a:off x="8988748" y="3438840"/>
            <a:ext cx="57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4</a:t>
            </a:r>
            <a:endParaRPr lang="zh-CN" altLang="en-US" sz="5400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777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/>
      <p:bldP spid="31" grpId="0"/>
      <p:bldP spid="32" grpId="0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7A928-5A47-46AA-A665-ED039ED7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D5722-2B76-4813-997C-C0269730D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F1CABBB-F9C8-4EA2-9AB1-84DEAF09A180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4775B2-03A0-4F59-B338-56997234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40F6A0-EFD7-44F1-B44B-AEE325D45EB1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15CDAC-EF05-44F0-947B-CCF05DAB7A5C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C523B8A-8B6B-4ECB-B190-1402ABD8D305}"/>
              </a:ext>
            </a:extLst>
          </p:cNvPr>
          <p:cNvSpPr txBox="1"/>
          <p:nvPr/>
        </p:nvSpPr>
        <p:spPr>
          <a:xfrm>
            <a:off x="4146860" y="1160442"/>
            <a:ext cx="4292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为电脑创建账户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790618-9049-4A99-BC32-1262D5E21084}"/>
              </a:ext>
            </a:extLst>
          </p:cNvPr>
          <p:cNvSpPr txBox="1"/>
          <p:nvPr/>
        </p:nvSpPr>
        <p:spPr>
          <a:xfrm>
            <a:off x="1327889" y="2839453"/>
            <a:ext cx="2723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账户名称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密码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密码提示（选填）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9E648D4-E72A-48EB-8606-3E45990C8A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53" t="41404" r="43553" b="52281"/>
          <a:stretch>
            <a:fillRect/>
          </a:stretch>
        </p:blipFill>
        <p:spPr>
          <a:xfrm>
            <a:off x="3359217" y="2839453"/>
            <a:ext cx="3522846" cy="433136"/>
          </a:xfrm>
          <a:custGeom>
            <a:avLst/>
            <a:gdLst>
              <a:gd name="connsiteX0" fmla="*/ 72191 w 3522846"/>
              <a:gd name="connsiteY0" fmla="*/ 0 h 433136"/>
              <a:gd name="connsiteX1" fmla="*/ 3450655 w 3522846"/>
              <a:gd name="connsiteY1" fmla="*/ 0 h 433136"/>
              <a:gd name="connsiteX2" fmla="*/ 3522846 w 3522846"/>
              <a:gd name="connsiteY2" fmla="*/ 72191 h 433136"/>
              <a:gd name="connsiteX3" fmla="*/ 3522846 w 3522846"/>
              <a:gd name="connsiteY3" fmla="*/ 360945 h 433136"/>
              <a:gd name="connsiteX4" fmla="*/ 3450655 w 3522846"/>
              <a:gd name="connsiteY4" fmla="*/ 433136 h 433136"/>
              <a:gd name="connsiteX5" fmla="*/ 72191 w 3522846"/>
              <a:gd name="connsiteY5" fmla="*/ 433136 h 433136"/>
              <a:gd name="connsiteX6" fmla="*/ 0 w 3522846"/>
              <a:gd name="connsiteY6" fmla="*/ 360945 h 433136"/>
              <a:gd name="connsiteX7" fmla="*/ 0 w 3522846"/>
              <a:gd name="connsiteY7" fmla="*/ 72191 h 433136"/>
              <a:gd name="connsiteX8" fmla="*/ 72191 w 3522846"/>
              <a:gd name="connsiteY8" fmla="*/ 0 h 43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846" h="433136">
                <a:moveTo>
                  <a:pt x="72191" y="0"/>
                </a:moveTo>
                <a:lnTo>
                  <a:pt x="3450655" y="0"/>
                </a:lnTo>
                <a:cubicBezTo>
                  <a:pt x="3490525" y="0"/>
                  <a:pt x="3522846" y="32321"/>
                  <a:pt x="3522846" y="72191"/>
                </a:cubicBezTo>
                <a:lnTo>
                  <a:pt x="3522846" y="360945"/>
                </a:lnTo>
                <a:cubicBezTo>
                  <a:pt x="3522846" y="400815"/>
                  <a:pt x="3490525" y="433136"/>
                  <a:pt x="3450655" y="433136"/>
                </a:cubicBezTo>
                <a:lnTo>
                  <a:pt x="72191" y="433136"/>
                </a:lnTo>
                <a:cubicBezTo>
                  <a:pt x="32321" y="433136"/>
                  <a:pt x="0" y="400815"/>
                  <a:pt x="0" y="360945"/>
                </a:cubicBezTo>
                <a:lnTo>
                  <a:pt x="0" y="72191"/>
                </a:lnTo>
                <a:cubicBezTo>
                  <a:pt x="0" y="32321"/>
                  <a:pt x="32321" y="0"/>
                  <a:pt x="72191" y="0"/>
                </a:cubicBezTo>
                <a:close/>
              </a:path>
            </a:pathLst>
          </a:cu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1F5B200-330E-48A1-83D7-F548370C3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553" t="50059" r="43553" b="43626"/>
          <a:stretch>
            <a:fillRect/>
          </a:stretch>
        </p:blipFill>
        <p:spPr>
          <a:xfrm>
            <a:off x="3359217" y="3433012"/>
            <a:ext cx="3522846" cy="433136"/>
          </a:xfrm>
          <a:custGeom>
            <a:avLst/>
            <a:gdLst>
              <a:gd name="connsiteX0" fmla="*/ 72191 w 3522846"/>
              <a:gd name="connsiteY0" fmla="*/ 0 h 433136"/>
              <a:gd name="connsiteX1" fmla="*/ 3450655 w 3522846"/>
              <a:gd name="connsiteY1" fmla="*/ 0 h 433136"/>
              <a:gd name="connsiteX2" fmla="*/ 3522846 w 3522846"/>
              <a:gd name="connsiteY2" fmla="*/ 72191 h 433136"/>
              <a:gd name="connsiteX3" fmla="*/ 3522846 w 3522846"/>
              <a:gd name="connsiteY3" fmla="*/ 360945 h 433136"/>
              <a:gd name="connsiteX4" fmla="*/ 3450655 w 3522846"/>
              <a:gd name="connsiteY4" fmla="*/ 433136 h 433136"/>
              <a:gd name="connsiteX5" fmla="*/ 72191 w 3522846"/>
              <a:gd name="connsiteY5" fmla="*/ 433136 h 433136"/>
              <a:gd name="connsiteX6" fmla="*/ 0 w 3522846"/>
              <a:gd name="connsiteY6" fmla="*/ 360945 h 433136"/>
              <a:gd name="connsiteX7" fmla="*/ 0 w 3522846"/>
              <a:gd name="connsiteY7" fmla="*/ 72191 h 433136"/>
              <a:gd name="connsiteX8" fmla="*/ 72191 w 3522846"/>
              <a:gd name="connsiteY8" fmla="*/ 0 h 43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846" h="433136">
                <a:moveTo>
                  <a:pt x="72191" y="0"/>
                </a:moveTo>
                <a:lnTo>
                  <a:pt x="3450655" y="0"/>
                </a:lnTo>
                <a:cubicBezTo>
                  <a:pt x="3490525" y="0"/>
                  <a:pt x="3522846" y="32321"/>
                  <a:pt x="3522846" y="72191"/>
                </a:cubicBezTo>
                <a:lnTo>
                  <a:pt x="3522846" y="360945"/>
                </a:lnTo>
                <a:cubicBezTo>
                  <a:pt x="3522846" y="400815"/>
                  <a:pt x="3490525" y="433136"/>
                  <a:pt x="3450655" y="433136"/>
                </a:cubicBezTo>
                <a:lnTo>
                  <a:pt x="72191" y="433136"/>
                </a:lnTo>
                <a:cubicBezTo>
                  <a:pt x="32321" y="433136"/>
                  <a:pt x="0" y="400815"/>
                  <a:pt x="0" y="360945"/>
                </a:cubicBezTo>
                <a:lnTo>
                  <a:pt x="0" y="72191"/>
                </a:lnTo>
                <a:cubicBezTo>
                  <a:pt x="0" y="32321"/>
                  <a:pt x="32321" y="0"/>
                  <a:pt x="72191" y="0"/>
                </a:cubicBezTo>
                <a:close/>
              </a:path>
            </a:pathLst>
          </a:cu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322EA87-DC2E-4F7F-B417-BC87CFB658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553" t="57755" r="43553" b="35930"/>
          <a:stretch>
            <a:fillRect/>
          </a:stretch>
        </p:blipFill>
        <p:spPr>
          <a:xfrm>
            <a:off x="3359217" y="3960805"/>
            <a:ext cx="3522846" cy="433136"/>
          </a:xfrm>
          <a:custGeom>
            <a:avLst/>
            <a:gdLst>
              <a:gd name="connsiteX0" fmla="*/ 72191 w 3522846"/>
              <a:gd name="connsiteY0" fmla="*/ 0 h 433136"/>
              <a:gd name="connsiteX1" fmla="*/ 3450655 w 3522846"/>
              <a:gd name="connsiteY1" fmla="*/ 0 h 433136"/>
              <a:gd name="connsiteX2" fmla="*/ 3522846 w 3522846"/>
              <a:gd name="connsiteY2" fmla="*/ 72191 h 433136"/>
              <a:gd name="connsiteX3" fmla="*/ 3522846 w 3522846"/>
              <a:gd name="connsiteY3" fmla="*/ 360945 h 433136"/>
              <a:gd name="connsiteX4" fmla="*/ 3450655 w 3522846"/>
              <a:gd name="connsiteY4" fmla="*/ 433136 h 433136"/>
              <a:gd name="connsiteX5" fmla="*/ 72191 w 3522846"/>
              <a:gd name="connsiteY5" fmla="*/ 433136 h 433136"/>
              <a:gd name="connsiteX6" fmla="*/ 0 w 3522846"/>
              <a:gd name="connsiteY6" fmla="*/ 360945 h 433136"/>
              <a:gd name="connsiteX7" fmla="*/ 0 w 3522846"/>
              <a:gd name="connsiteY7" fmla="*/ 72191 h 433136"/>
              <a:gd name="connsiteX8" fmla="*/ 72191 w 3522846"/>
              <a:gd name="connsiteY8" fmla="*/ 0 h 43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846" h="433136">
                <a:moveTo>
                  <a:pt x="72191" y="0"/>
                </a:moveTo>
                <a:lnTo>
                  <a:pt x="3450655" y="0"/>
                </a:lnTo>
                <a:cubicBezTo>
                  <a:pt x="3490525" y="0"/>
                  <a:pt x="3522846" y="32321"/>
                  <a:pt x="3522846" y="72191"/>
                </a:cubicBezTo>
                <a:lnTo>
                  <a:pt x="3522846" y="360945"/>
                </a:lnTo>
                <a:cubicBezTo>
                  <a:pt x="3522846" y="400815"/>
                  <a:pt x="3490525" y="433136"/>
                  <a:pt x="3450655" y="433136"/>
                </a:cubicBezTo>
                <a:lnTo>
                  <a:pt x="72191" y="433136"/>
                </a:lnTo>
                <a:cubicBezTo>
                  <a:pt x="32321" y="433136"/>
                  <a:pt x="0" y="400815"/>
                  <a:pt x="0" y="360945"/>
                </a:cubicBezTo>
                <a:lnTo>
                  <a:pt x="0" y="72191"/>
                </a:lnTo>
                <a:cubicBezTo>
                  <a:pt x="0" y="32321"/>
                  <a:pt x="32321" y="0"/>
                  <a:pt x="72191" y="0"/>
                </a:cubicBez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07A5CB2-D04A-4D19-8C5C-93CD4D6B3D0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083" t="75556" r="38083" b="7704"/>
          <a:stretch>
            <a:fillRect/>
          </a:stretch>
        </p:blipFill>
        <p:spPr>
          <a:xfrm>
            <a:off x="4643120" y="5181600"/>
            <a:ext cx="2905760" cy="1148080"/>
          </a:xfrm>
          <a:custGeom>
            <a:avLst/>
            <a:gdLst>
              <a:gd name="connsiteX0" fmla="*/ 191350 w 2905760"/>
              <a:gd name="connsiteY0" fmla="*/ 0 h 1148080"/>
              <a:gd name="connsiteX1" fmla="*/ 2714410 w 2905760"/>
              <a:gd name="connsiteY1" fmla="*/ 0 h 1148080"/>
              <a:gd name="connsiteX2" fmla="*/ 2905760 w 2905760"/>
              <a:gd name="connsiteY2" fmla="*/ 191350 h 1148080"/>
              <a:gd name="connsiteX3" fmla="*/ 2905760 w 2905760"/>
              <a:gd name="connsiteY3" fmla="*/ 956730 h 1148080"/>
              <a:gd name="connsiteX4" fmla="*/ 2714410 w 2905760"/>
              <a:gd name="connsiteY4" fmla="*/ 1148080 h 1148080"/>
              <a:gd name="connsiteX5" fmla="*/ 191350 w 2905760"/>
              <a:gd name="connsiteY5" fmla="*/ 1148080 h 1148080"/>
              <a:gd name="connsiteX6" fmla="*/ 0 w 2905760"/>
              <a:gd name="connsiteY6" fmla="*/ 956730 h 1148080"/>
              <a:gd name="connsiteX7" fmla="*/ 0 w 2905760"/>
              <a:gd name="connsiteY7" fmla="*/ 191350 h 1148080"/>
              <a:gd name="connsiteX8" fmla="*/ 191350 w 2905760"/>
              <a:gd name="connsiteY8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5760" h="1148080">
                <a:moveTo>
                  <a:pt x="191350" y="0"/>
                </a:moveTo>
                <a:lnTo>
                  <a:pt x="2714410" y="0"/>
                </a:lnTo>
                <a:cubicBezTo>
                  <a:pt x="2820090" y="0"/>
                  <a:pt x="2905760" y="85670"/>
                  <a:pt x="2905760" y="191350"/>
                </a:cubicBezTo>
                <a:lnTo>
                  <a:pt x="2905760" y="956730"/>
                </a:lnTo>
                <a:cubicBezTo>
                  <a:pt x="2905760" y="1062410"/>
                  <a:pt x="2820090" y="1148080"/>
                  <a:pt x="2714410" y="1148080"/>
                </a:cubicBezTo>
                <a:lnTo>
                  <a:pt x="191350" y="1148080"/>
                </a:lnTo>
                <a:cubicBezTo>
                  <a:pt x="85670" y="1148080"/>
                  <a:pt x="0" y="1062410"/>
                  <a:pt x="0" y="956730"/>
                </a:cubicBezTo>
                <a:lnTo>
                  <a:pt x="0" y="191350"/>
                </a:lnTo>
                <a:cubicBezTo>
                  <a:pt x="0" y="85670"/>
                  <a:pt x="85670" y="0"/>
                  <a:pt x="191350" y="0"/>
                </a:cubicBez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6B15D3-5263-4B37-AB87-8C857F8B157F}"/>
              </a:ext>
            </a:extLst>
          </p:cNvPr>
          <p:cNvSpPr txBox="1"/>
          <p:nvPr/>
        </p:nvSpPr>
        <p:spPr>
          <a:xfrm>
            <a:off x="5374640" y="5340141"/>
            <a:ext cx="20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确定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8B5989-61C8-4D78-9CD6-AE8B3BB72DBC}"/>
              </a:ext>
            </a:extLst>
          </p:cNvPr>
          <p:cNvSpPr txBox="1"/>
          <p:nvPr/>
        </p:nvSpPr>
        <p:spPr>
          <a:xfrm>
            <a:off x="3525520" y="2869933"/>
            <a:ext cx="309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F0D64C-C758-44F6-BEB0-44AA6E275237}"/>
              </a:ext>
            </a:extLst>
          </p:cNvPr>
          <p:cNvSpPr txBox="1"/>
          <p:nvPr/>
        </p:nvSpPr>
        <p:spPr>
          <a:xfrm>
            <a:off x="3553047" y="3415033"/>
            <a:ext cx="309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******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A47ADF9-A918-4B0C-B4A6-4DC16A2BBE15}"/>
              </a:ext>
            </a:extLst>
          </p:cNvPr>
          <p:cNvSpPr txBox="1"/>
          <p:nvPr/>
        </p:nvSpPr>
        <p:spPr>
          <a:xfrm>
            <a:off x="3525520" y="3964111"/>
            <a:ext cx="309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这密码太臭了</a:t>
            </a:r>
          </a:p>
        </p:txBody>
      </p:sp>
    </p:spTree>
    <p:extLst>
      <p:ext uri="{BB962C8B-B14F-4D97-AF65-F5344CB8AC3E}">
        <p14:creationId xmlns:p14="http://schemas.microsoft.com/office/powerpoint/2010/main" val="377170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0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F0AA200-E711-4042-B213-42F058C7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2D0BDE6-F363-459C-B362-38A137ABB11F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2FC08B4-C161-4D41-A801-893821EE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9B365DD-15CE-4F96-988E-E44861F4FE3A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3ACDE5-7FC8-4E77-A537-58DC907846A5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5C1DB45-FB87-4463-BA1D-5514AC11D9EF}"/>
              </a:ext>
            </a:extLst>
          </p:cNvPr>
          <p:cNvSpPr txBox="1"/>
          <p:nvPr/>
        </p:nvSpPr>
        <p:spPr>
          <a:xfrm>
            <a:off x="5102447" y="1808480"/>
            <a:ext cx="61243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重启计算机继续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670BDC-3995-4C73-AAD6-D1FC2AD1C503}"/>
              </a:ext>
            </a:extLst>
          </p:cNvPr>
          <p:cNvSpPr txBox="1"/>
          <p:nvPr/>
        </p:nvSpPr>
        <p:spPr>
          <a:xfrm>
            <a:off x="7584440" y="302768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按</a:t>
            </a:r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Enter</a:t>
            </a:r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继续</a:t>
            </a:r>
          </a:p>
        </p:txBody>
      </p:sp>
    </p:spTree>
    <p:extLst>
      <p:ext uri="{BB962C8B-B14F-4D97-AF65-F5344CB8AC3E}">
        <p14:creationId xmlns:p14="http://schemas.microsoft.com/office/powerpoint/2010/main" val="140984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DC773-53E4-4490-82B8-70C82687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DAFA3-080A-4AE9-96FF-B50F496B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2D9400-69EB-42B3-A143-8E1E80D65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E11BF7-EEFB-4197-BAE4-CB046DE87A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31" y="3230880"/>
            <a:ext cx="693039" cy="69303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C57F5D-4A8E-43F9-9664-A4309D9A5FB8}"/>
              </a:ext>
            </a:extLst>
          </p:cNvPr>
          <p:cNvSpPr txBox="1"/>
          <p:nvPr/>
        </p:nvSpPr>
        <p:spPr>
          <a:xfrm>
            <a:off x="4809755" y="2963863"/>
            <a:ext cx="5019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正在关机</a:t>
            </a:r>
          </a:p>
        </p:txBody>
      </p:sp>
    </p:spTree>
    <p:extLst>
      <p:ext uri="{BB962C8B-B14F-4D97-AF65-F5344CB8AC3E}">
        <p14:creationId xmlns:p14="http://schemas.microsoft.com/office/powerpoint/2010/main" val="21272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DC773-53E4-4490-82B8-70C82687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DAFA3-080A-4AE9-96FF-B50F496B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2D9400-69EB-42B3-A143-8E1E80D65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978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97A1C7-A8BB-497F-828F-BE8ACED977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ECD06B-6361-469C-B406-B6E9BE4B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63" y="2223656"/>
            <a:ext cx="2695074" cy="15159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11AC89-DB3C-49E9-AA74-1C9F76EF3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11" y="5923515"/>
            <a:ext cx="344679" cy="34467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554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DC773-53E4-4490-82B8-70C82687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DAFA3-080A-4AE9-96FF-B50F496B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2D9400-69EB-42B3-A143-8E1E80D65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063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4663440" y="3022333"/>
            <a:ext cx="309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36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36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43B08AF-DF82-4A78-8274-A1AB2D1F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11" y="1836356"/>
            <a:ext cx="1185977" cy="11859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35F8679-F08E-4CBB-8C9E-75CE09F39CA5}"/>
              </a:ext>
            </a:extLst>
          </p:cNvPr>
          <p:cNvSpPr txBox="1"/>
          <p:nvPr/>
        </p:nvSpPr>
        <p:spPr>
          <a:xfrm>
            <a:off x="3920331" y="3651002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密码：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15262D-B445-4C40-9D60-EFD28DE85144}"/>
              </a:ext>
            </a:extLst>
          </p:cNvPr>
          <p:cNvSpPr txBox="1"/>
          <p:nvPr/>
        </p:nvSpPr>
        <p:spPr>
          <a:xfrm>
            <a:off x="5583634" y="3685501"/>
            <a:ext cx="309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******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74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F0AA200-E711-4042-B213-42F058C7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36C035-6D78-46BE-812C-535BBD8D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21526" t="21143" r="26053" b="27208"/>
          <a:stretch>
            <a:fillRect/>
          </a:stretch>
        </p:blipFill>
        <p:spPr>
          <a:xfrm>
            <a:off x="2624489" y="1449976"/>
            <a:ext cx="6391175" cy="3542096"/>
          </a:xfrm>
          <a:custGeom>
            <a:avLst/>
            <a:gdLst>
              <a:gd name="connsiteX0" fmla="*/ 590361 w 6391175"/>
              <a:gd name="connsiteY0" fmla="*/ 0 h 3542096"/>
              <a:gd name="connsiteX1" fmla="*/ 5800814 w 6391175"/>
              <a:gd name="connsiteY1" fmla="*/ 0 h 3542096"/>
              <a:gd name="connsiteX2" fmla="*/ 6391175 w 6391175"/>
              <a:gd name="connsiteY2" fmla="*/ 590361 h 3542096"/>
              <a:gd name="connsiteX3" fmla="*/ 6391175 w 6391175"/>
              <a:gd name="connsiteY3" fmla="*/ 2951735 h 3542096"/>
              <a:gd name="connsiteX4" fmla="*/ 5800814 w 6391175"/>
              <a:gd name="connsiteY4" fmla="*/ 3542096 h 3542096"/>
              <a:gd name="connsiteX5" fmla="*/ 590361 w 6391175"/>
              <a:gd name="connsiteY5" fmla="*/ 3542096 h 3542096"/>
              <a:gd name="connsiteX6" fmla="*/ 0 w 6391175"/>
              <a:gd name="connsiteY6" fmla="*/ 2951735 h 3542096"/>
              <a:gd name="connsiteX7" fmla="*/ 0 w 6391175"/>
              <a:gd name="connsiteY7" fmla="*/ 590361 h 3542096"/>
              <a:gd name="connsiteX8" fmla="*/ 590361 w 6391175"/>
              <a:gd name="connsiteY8" fmla="*/ 0 h 354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1175" h="3542096">
                <a:moveTo>
                  <a:pt x="590361" y="0"/>
                </a:moveTo>
                <a:lnTo>
                  <a:pt x="5800814" y="0"/>
                </a:lnTo>
                <a:cubicBezTo>
                  <a:pt x="6126861" y="0"/>
                  <a:pt x="6391175" y="264314"/>
                  <a:pt x="6391175" y="590361"/>
                </a:cubicBezTo>
                <a:lnTo>
                  <a:pt x="6391175" y="2951735"/>
                </a:lnTo>
                <a:cubicBezTo>
                  <a:pt x="6391175" y="3277782"/>
                  <a:pt x="6126861" y="3542096"/>
                  <a:pt x="5800814" y="3542096"/>
                </a:cubicBezTo>
                <a:lnTo>
                  <a:pt x="590361" y="3542096"/>
                </a:lnTo>
                <a:cubicBezTo>
                  <a:pt x="264314" y="3542096"/>
                  <a:pt x="0" y="3277782"/>
                  <a:pt x="0" y="2951735"/>
                </a:cubicBezTo>
                <a:lnTo>
                  <a:pt x="0" y="590361"/>
                </a:lnTo>
                <a:cubicBezTo>
                  <a:pt x="0" y="264314"/>
                  <a:pt x="264314" y="0"/>
                  <a:pt x="590361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601E31-02A9-498F-8902-241604E443FF}"/>
              </a:ext>
            </a:extLst>
          </p:cNvPr>
          <p:cNvGrpSpPr/>
          <p:nvPr/>
        </p:nvGrpSpPr>
        <p:grpSpPr>
          <a:xfrm>
            <a:off x="3182522" y="1916138"/>
            <a:ext cx="5294619" cy="2208731"/>
            <a:chOff x="3182522" y="1916138"/>
            <a:chExt cx="5294619" cy="220873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2C947AC-3648-47CC-9A88-6CA2D35907D0}"/>
                </a:ext>
              </a:extLst>
            </p:cNvPr>
            <p:cNvSpPr txBox="1"/>
            <p:nvPr/>
          </p:nvSpPr>
          <p:spPr>
            <a:xfrm>
              <a:off x="3821230" y="1916138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您接下来要做什么？</a:t>
              </a:r>
            </a:p>
          </p:txBody>
        </p:sp>
        <p:sp>
          <p:nvSpPr>
            <p:cNvPr id="22" name="save_142333">
              <a:extLst>
                <a:ext uri="{FF2B5EF4-FFF2-40B4-BE49-F238E27FC236}">
                  <a16:creationId xmlns:a16="http://schemas.microsoft.com/office/drawing/2014/main" id="{C5C1D8F4-447C-4306-8050-6421440A5E6B}"/>
                </a:ext>
              </a:extLst>
            </p:cNvPr>
            <p:cNvSpPr/>
            <p:nvPr/>
          </p:nvSpPr>
          <p:spPr>
            <a:xfrm>
              <a:off x="3432320" y="3124800"/>
              <a:ext cx="608400" cy="608400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  <a:gd name="T72" fmla="*/ 325000 h 606722"/>
                <a:gd name="T73" fmla="*/ 325000 h 606722"/>
                <a:gd name="T74" fmla="*/ 325000 h 606722"/>
                <a:gd name="T75" fmla="*/ 325000 h 606722"/>
                <a:gd name="T76" fmla="*/ 325000 h 606722"/>
                <a:gd name="T77" fmla="*/ 325000 h 606722"/>
                <a:gd name="T78" fmla="*/ 325000 h 606722"/>
                <a:gd name="T79" fmla="*/ 325000 h 606722"/>
                <a:gd name="T80" fmla="*/ 325000 h 606722"/>
                <a:gd name="T81" fmla="*/ 325000 h 606722"/>
                <a:gd name="T82" fmla="*/ 325000 h 606722"/>
                <a:gd name="T83" fmla="*/ 325000 h 606722"/>
                <a:gd name="T84" fmla="*/ 325000 h 606722"/>
                <a:gd name="T85" fmla="*/ 325000 h 606722"/>
                <a:gd name="T86" fmla="*/ 325000 h 606722"/>
                <a:gd name="T87" fmla="*/ 325000 h 606722"/>
                <a:gd name="T88" fmla="*/ 325000 h 606722"/>
                <a:gd name="T89" fmla="*/ 325000 h 606722"/>
                <a:gd name="T90" fmla="*/ 325000 h 606722"/>
                <a:gd name="T91" fmla="*/ 325000 h 606722"/>
                <a:gd name="T92" fmla="*/ 325000 h 606722"/>
                <a:gd name="T93" fmla="*/ 325000 h 606722"/>
                <a:gd name="T94" fmla="*/ 325000 h 606722"/>
                <a:gd name="T95" fmla="*/ 325000 h 606722"/>
                <a:gd name="T96" fmla="*/ 325000 h 606722"/>
                <a:gd name="T97" fmla="*/ 325000 h 606722"/>
                <a:gd name="T98" fmla="*/ 325000 h 606722"/>
                <a:gd name="T99" fmla="*/ 325000 h 606722"/>
                <a:gd name="T100" fmla="*/ 325000 h 606722"/>
                <a:gd name="T101" fmla="*/ 325000 h 606722"/>
                <a:gd name="T102" fmla="*/ 325000 h 606722"/>
                <a:gd name="T103" fmla="*/ 325000 h 606722"/>
                <a:gd name="T104" fmla="*/ 325000 h 606722"/>
                <a:gd name="T105" fmla="*/ 325000 h 606722"/>
                <a:gd name="T106" fmla="*/ 325000 h 606722"/>
                <a:gd name="T107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50" h="5569">
                  <a:moveTo>
                    <a:pt x="4941" y="3843"/>
                  </a:moveTo>
                  <a:lnTo>
                    <a:pt x="6550" y="2234"/>
                  </a:lnTo>
                  <a:lnTo>
                    <a:pt x="5465" y="1150"/>
                  </a:lnTo>
                  <a:lnTo>
                    <a:pt x="4941" y="1674"/>
                  </a:lnTo>
                  <a:lnTo>
                    <a:pt x="4941" y="1051"/>
                  </a:lnTo>
                  <a:lnTo>
                    <a:pt x="3890" y="0"/>
                  </a:lnTo>
                  <a:lnTo>
                    <a:pt x="0" y="0"/>
                  </a:lnTo>
                  <a:lnTo>
                    <a:pt x="0" y="4941"/>
                  </a:lnTo>
                  <a:lnTo>
                    <a:pt x="2314" y="4941"/>
                  </a:lnTo>
                  <a:lnTo>
                    <a:pt x="2130" y="5569"/>
                  </a:lnTo>
                  <a:lnTo>
                    <a:pt x="3662" y="5122"/>
                  </a:lnTo>
                  <a:lnTo>
                    <a:pt x="3842" y="4941"/>
                  </a:lnTo>
                  <a:lnTo>
                    <a:pt x="4941" y="4941"/>
                  </a:lnTo>
                  <a:lnTo>
                    <a:pt x="4941" y="3843"/>
                  </a:lnTo>
                  <a:close/>
                  <a:moveTo>
                    <a:pt x="5984" y="2234"/>
                  </a:moveTo>
                  <a:lnTo>
                    <a:pt x="5610" y="2608"/>
                  </a:lnTo>
                  <a:lnTo>
                    <a:pt x="5091" y="2090"/>
                  </a:lnTo>
                  <a:lnTo>
                    <a:pt x="5465" y="1716"/>
                  </a:lnTo>
                  <a:lnTo>
                    <a:pt x="5984" y="2234"/>
                  </a:lnTo>
                  <a:close/>
                  <a:moveTo>
                    <a:pt x="1333" y="400"/>
                  </a:moveTo>
                  <a:lnTo>
                    <a:pt x="3608" y="400"/>
                  </a:lnTo>
                  <a:lnTo>
                    <a:pt x="3608" y="1067"/>
                  </a:lnTo>
                  <a:lnTo>
                    <a:pt x="1333" y="1067"/>
                  </a:lnTo>
                  <a:lnTo>
                    <a:pt x="1333" y="400"/>
                  </a:lnTo>
                  <a:close/>
                  <a:moveTo>
                    <a:pt x="400" y="400"/>
                  </a:moveTo>
                  <a:lnTo>
                    <a:pt x="933" y="400"/>
                  </a:lnTo>
                  <a:lnTo>
                    <a:pt x="933" y="1467"/>
                  </a:lnTo>
                  <a:lnTo>
                    <a:pt x="4008" y="1467"/>
                  </a:lnTo>
                  <a:lnTo>
                    <a:pt x="4008" y="683"/>
                  </a:lnTo>
                  <a:lnTo>
                    <a:pt x="4541" y="1217"/>
                  </a:lnTo>
                  <a:lnTo>
                    <a:pt x="4541" y="2074"/>
                  </a:lnTo>
                  <a:lnTo>
                    <a:pt x="4008" y="2608"/>
                  </a:lnTo>
                  <a:lnTo>
                    <a:pt x="4008" y="2271"/>
                  </a:lnTo>
                  <a:lnTo>
                    <a:pt x="933" y="2271"/>
                  </a:lnTo>
                  <a:lnTo>
                    <a:pt x="933" y="4541"/>
                  </a:lnTo>
                  <a:lnTo>
                    <a:pt x="400" y="4541"/>
                  </a:lnTo>
                  <a:lnTo>
                    <a:pt x="400" y="400"/>
                  </a:lnTo>
                  <a:close/>
                  <a:moveTo>
                    <a:pt x="1333" y="4541"/>
                  </a:moveTo>
                  <a:lnTo>
                    <a:pt x="1333" y="2671"/>
                  </a:lnTo>
                  <a:lnTo>
                    <a:pt x="3608" y="2671"/>
                  </a:lnTo>
                  <a:lnTo>
                    <a:pt x="3608" y="3008"/>
                  </a:lnTo>
                  <a:lnTo>
                    <a:pt x="2577" y="4038"/>
                  </a:lnTo>
                  <a:lnTo>
                    <a:pt x="2430" y="4541"/>
                  </a:lnTo>
                  <a:lnTo>
                    <a:pt x="1333" y="4541"/>
                  </a:lnTo>
                  <a:close/>
                  <a:moveTo>
                    <a:pt x="3451" y="4767"/>
                  </a:moveTo>
                  <a:lnTo>
                    <a:pt x="2719" y="4981"/>
                  </a:lnTo>
                  <a:lnTo>
                    <a:pt x="2933" y="4248"/>
                  </a:lnTo>
                  <a:lnTo>
                    <a:pt x="4808" y="2373"/>
                  </a:lnTo>
                  <a:lnTo>
                    <a:pt x="5327" y="2891"/>
                  </a:lnTo>
                  <a:lnTo>
                    <a:pt x="3451" y="4767"/>
                  </a:lnTo>
                  <a:close/>
                  <a:moveTo>
                    <a:pt x="4242" y="4541"/>
                  </a:moveTo>
                  <a:lnTo>
                    <a:pt x="4541" y="4243"/>
                  </a:lnTo>
                  <a:lnTo>
                    <a:pt x="4541" y="4541"/>
                  </a:lnTo>
                  <a:lnTo>
                    <a:pt x="4242" y="45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CFEFEE1-EEFB-4567-9558-C049FF111C14}"/>
                </a:ext>
              </a:extLst>
            </p:cNvPr>
            <p:cNvSpPr txBox="1"/>
            <p:nvPr/>
          </p:nvSpPr>
          <p:spPr>
            <a:xfrm>
              <a:off x="3182522" y="37555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磁盘工具</a:t>
              </a:r>
            </a:p>
          </p:txBody>
        </p:sp>
        <p:sp>
          <p:nvSpPr>
            <p:cNvPr id="24" name="箭头: 下 23">
              <a:extLst>
                <a:ext uri="{FF2B5EF4-FFF2-40B4-BE49-F238E27FC236}">
                  <a16:creationId xmlns:a16="http://schemas.microsoft.com/office/drawing/2014/main" id="{620F2B78-B4C3-40C4-9284-CA8DB3A81F39}"/>
                </a:ext>
              </a:extLst>
            </p:cNvPr>
            <p:cNvSpPr/>
            <p:nvPr/>
          </p:nvSpPr>
          <p:spPr>
            <a:xfrm>
              <a:off x="7685406" y="3221024"/>
              <a:ext cx="475474" cy="512176"/>
            </a:xfrm>
            <a:prstGeom prst="down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C3373FC-5072-448B-94D8-317D1AE28257}"/>
                </a:ext>
              </a:extLst>
            </p:cNvPr>
            <p:cNvSpPr txBox="1"/>
            <p:nvPr/>
          </p:nvSpPr>
          <p:spPr>
            <a:xfrm>
              <a:off x="7369145" y="37332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直接安装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2D0BDE6-F363-459C-B362-38A137ABB11F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2FC08B4-C161-4D41-A801-893821EE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9B365DD-15CE-4F96-988E-E44861F4FE3A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3ACDE5-7FC8-4E77-A537-58DC907846A5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9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D9C560-F234-46B0-86D2-C7476CC1A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27" y="5485298"/>
              <a:ext cx="847709" cy="83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</p:spTree>
    <p:extLst>
      <p:ext uri="{BB962C8B-B14F-4D97-AF65-F5344CB8AC3E}">
        <p14:creationId xmlns:p14="http://schemas.microsoft.com/office/powerpoint/2010/main" val="125398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D9C560-F234-46B0-86D2-C7476CC1A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27" y="5485298"/>
              <a:ext cx="847709" cy="83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</p:spTree>
    <p:extLst>
      <p:ext uri="{BB962C8B-B14F-4D97-AF65-F5344CB8AC3E}">
        <p14:creationId xmlns:p14="http://schemas.microsoft.com/office/powerpoint/2010/main" val="3684315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D9C560-F234-46B0-86D2-C7476CC1A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27" y="5485298"/>
              <a:ext cx="847709" cy="83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9E6AAC7-086F-46C3-A38D-36F32A3AD751}"/>
              </a:ext>
            </a:extLst>
          </p:cNvPr>
          <p:cNvGrpSpPr/>
          <p:nvPr/>
        </p:nvGrpSpPr>
        <p:grpSpPr>
          <a:xfrm>
            <a:off x="3468008" y="991871"/>
            <a:ext cx="5502175" cy="3822342"/>
            <a:chOff x="3468008" y="991871"/>
            <a:chExt cx="5502175" cy="3822342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80B6600-C231-40AA-BD1A-FA8B845F4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3695541" y="991871"/>
              <a:ext cx="4863081" cy="3822342"/>
            </a:xfrm>
            <a:prstGeom prst="rect">
              <a:avLst/>
            </a:prstGeom>
            <a:solidFill>
              <a:srgbClr val="7030A0"/>
            </a:solidFill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9DED108-C5AA-4020-82E6-D46F7D030A78}"/>
                </a:ext>
              </a:extLst>
            </p:cNvPr>
            <p:cNvGrpSpPr/>
            <p:nvPr/>
          </p:nvGrpSpPr>
          <p:grpSpPr>
            <a:xfrm>
              <a:off x="3468008" y="3340550"/>
              <a:ext cx="4565079" cy="1421329"/>
              <a:chOff x="-206309" y="139675"/>
              <a:chExt cx="5511956" cy="1515979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30F9BAA2-4B60-4F2C-8BDF-C1F202C31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6309" y="139675"/>
                <a:ext cx="2695074" cy="1515979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D1BC936-E14F-4840-B3E7-C5386263543D}"/>
                  </a:ext>
                </a:extLst>
              </p:cNvPr>
              <p:cNvSpPr txBox="1"/>
              <p:nvPr/>
            </p:nvSpPr>
            <p:spPr>
              <a:xfrm>
                <a:off x="1531089" y="390109"/>
                <a:ext cx="37745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DIAMOND OS</a:t>
                </a:r>
                <a:endParaRPr lang="zh-CN" altLang="en-US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0A78591-32DE-49F9-9CDF-A6E9DD44E636}"/>
                  </a:ext>
                </a:extLst>
              </p:cNvPr>
              <p:cNvSpPr txBox="1"/>
              <p:nvPr/>
            </p:nvSpPr>
            <p:spPr>
              <a:xfrm>
                <a:off x="1763008" y="855986"/>
                <a:ext cx="3338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基于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PowerPoint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技术构建</a:t>
                </a:r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479B8E8-A883-4E6D-8AAB-2EC6A147B6B5}"/>
                </a:ext>
              </a:extLst>
            </p:cNvPr>
            <p:cNvSpPr txBox="1"/>
            <p:nvPr/>
          </p:nvSpPr>
          <p:spPr>
            <a:xfrm>
              <a:off x="4713471" y="1911006"/>
              <a:ext cx="4256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Diamond OS Video Tailor</a:t>
              </a:r>
              <a:endPara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DA9C9D6-9A4F-40F9-8DAD-51C6CEABEB05}"/>
                </a:ext>
              </a:extLst>
            </p:cNvPr>
            <p:cNvSpPr txBox="1"/>
            <p:nvPr/>
          </p:nvSpPr>
          <p:spPr>
            <a:xfrm>
              <a:off x="3695541" y="1020700"/>
              <a:ext cx="4256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许可</a:t>
              </a:r>
              <a:r>
                <a:rPr lang="en-US" altLang="zh-CN" dirty="0">
                  <a:solidFill>
                    <a:schemeClr val="bg1"/>
                  </a:solidFill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Michael Tang</a:t>
              </a:r>
              <a:r>
                <a:rPr lang="zh-CN" altLang="en-US" dirty="0">
                  <a:solidFill>
                    <a:schemeClr val="bg1"/>
                  </a:solidFill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使用本产品。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5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D9C560-F234-46B0-86D2-C7476CC1A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27" y="5485298"/>
              <a:ext cx="847709" cy="83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</p:spTree>
    <p:extLst>
      <p:ext uri="{BB962C8B-B14F-4D97-AF65-F5344CB8AC3E}">
        <p14:creationId xmlns:p14="http://schemas.microsoft.com/office/powerpoint/2010/main" val="1022052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D9C560-F234-46B0-86D2-C7476CC1A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27" y="5485298"/>
              <a:ext cx="847709" cy="83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6C233D1-6017-4A71-A386-18705E66DE52}"/>
              </a:ext>
            </a:extLst>
          </p:cNvPr>
          <p:cNvGrpSpPr/>
          <p:nvPr/>
        </p:nvGrpSpPr>
        <p:grpSpPr>
          <a:xfrm>
            <a:off x="0" y="561677"/>
            <a:ext cx="13176504" cy="6396335"/>
            <a:chOff x="0" y="561677"/>
            <a:chExt cx="13176504" cy="639633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2B37714-A975-45F4-BB80-4C60EF334746}"/>
                </a:ext>
              </a:extLst>
            </p:cNvPr>
            <p:cNvSpPr/>
            <p:nvPr/>
          </p:nvSpPr>
          <p:spPr>
            <a:xfrm>
              <a:off x="0" y="561677"/>
              <a:ext cx="12192000" cy="63963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0C3C08F-AE0A-4CEB-8514-00A0CC833EDB}"/>
                </a:ext>
              </a:extLst>
            </p:cNvPr>
            <p:cNvSpPr/>
            <p:nvPr/>
          </p:nvSpPr>
          <p:spPr>
            <a:xfrm>
              <a:off x="0" y="561677"/>
              <a:ext cx="12192000" cy="5813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376C438-F14A-4387-9D78-E59D04B232BC}"/>
                </a:ext>
              </a:extLst>
            </p:cNvPr>
            <p:cNvSpPr txBox="1"/>
            <p:nvPr/>
          </p:nvSpPr>
          <p:spPr>
            <a:xfrm>
              <a:off x="81815" y="642689"/>
              <a:ext cx="456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Diamond OS Video Tailor:</a:t>
              </a:r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空白项目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BE961B9-D37F-4902-BF67-C6E4C5834775}"/>
                </a:ext>
              </a:extLst>
            </p:cNvPr>
            <p:cNvSpPr txBox="1"/>
            <p:nvPr/>
          </p:nvSpPr>
          <p:spPr>
            <a:xfrm>
              <a:off x="11731752" y="691853"/>
              <a:ext cx="1444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707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D9C560-F234-46B0-86D2-C7476CC1A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27" y="5485298"/>
              <a:ext cx="847709" cy="83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E7E3D7-28FA-4387-837A-0D016B50242C}"/>
              </a:ext>
            </a:extLst>
          </p:cNvPr>
          <p:cNvGrpSpPr/>
          <p:nvPr/>
        </p:nvGrpSpPr>
        <p:grpSpPr>
          <a:xfrm>
            <a:off x="0" y="561677"/>
            <a:ext cx="13176504" cy="6396335"/>
            <a:chOff x="0" y="561677"/>
            <a:chExt cx="13176504" cy="639633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1B24501-137A-4856-8959-F5BF346398D3}"/>
                </a:ext>
              </a:extLst>
            </p:cNvPr>
            <p:cNvSpPr/>
            <p:nvPr/>
          </p:nvSpPr>
          <p:spPr>
            <a:xfrm>
              <a:off x="0" y="561677"/>
              <a:ext cx="12192000" cy="63963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2753616-B013-45A1-8948-C8B80E80EE66}"/>
                </a:ext>
              </a:extLst>
            </p:cNvPr>
            <p:cNvSpPr/>
            <p:nvPr/>
          </p:nvSpPr>
          <p:spPr>
            <a:xfrm>
              <a:off x="0" y="561677"/>
              <a:ext cx="12192000" cy="5813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216305-B4DC-4089-82DE-F1CE7C2ABD3B}"/>
                </a:ext>
              </a:extLst>
            </p:cNvPr>
            <p:cNvSpPr txBox="1"/>
            <p:nvPr/>
          </p:nvSpPr>
          <p:spPr>
            <a:xfrm>
              <a:off x="81815" y="642689"/>
              <a:ext cx="456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Diamond OS Video Tailor:</a:t>
              </a:r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空白项目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4D29E49-0729-4588-A661-513D537E40EA}"/>
                </a:ext>
              </a:extLst>
            </p:cNvPr>
            <p:cNvSpPr txBox="1"/>
            <p:nvPr/>
          </p:nvSpPr>
          <p:spPr>
            <a:xfrm>
              <a:off x="11731752" y="691853"/>
              <a:ext cx="1444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98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D20FB5-3F92-4D16-90C0-84596613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27" y="5485298"/>
            <a:ext cx="847709" cy="8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57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IE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浏览器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D20FB5-3F92-4D16-90C0-84596613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27" y="5485298"/>
            <a:ext cx="847709" cy="8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CBF363-C4BD-4448-B208-DA9B86B07C66}"/>
              </a:ext>
            </a:extLst>
          </p:cNvPr>
          <p:cNvSpPr/>
          <p:nvPr/>
        </p:nvSpPr>
        <p:spPr>
          <a:xfrm>
            <a:off x="173255" y="546100"/>
            <a:ext cx="11796241" cy="4845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723CC3F-9F7C-4747-B640-47A1CE043D04}"/>
              </a:ext>
            </a:extLst>
          </p:cNvPr>
          <p:cNvCxnSpPr>
            <a:cxnSpLocks/>
          </p:cNvCxnSpPr>
          <p:nvPr/>
        </p:nvCxnSpPr>
        <p:spPr>
          <a:xfrm flipV="1">
            <a:off x="173255" y="1136227"/>
            <a:ext cx="11796241" cy="61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1A85FC-5CC4-41E7-B0AB-E88B1DBC6699}"/>
              </a:ext>
            </a:extLst>
          </p:cNvPr>
          <p:cNvSpPr txBox="1"/>
          <p:nvPr/>
        </p:nvSpPr>
        <p:spPr>
          <a:xfrm>
            <a:off x="410368" y="660562"/>
            <a:ext cx="217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About:blank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F8263D-7321-40C1-8778-786E98AF3594}"/>
              </a:ext>
            </a:extLst>
          </p:cNvPr>
          <p:cNvSpPr txBox="1"/>
          <p:nvPr/>
        </p:nvSpPr>
        <p:spPr>
          <a:xfrm>
            <a:off x="11495532" y="660562"/>
            <a:ext cx="121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9246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IE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浏览器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D20FB5-3F92-4D16-90C0-84596613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27" y="5485298"/>
            <a:ext cx="847709" cy="8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CBF363-C4BD-4448-B208-DA9B86B07C66}"/>
              </a:ext>
            </a:extLst>
          </p:cNvPr>
          <p:cNvSpPr/>
          <p:nvPr/>
        </p:nvSpPr>
        <p:spPr>
          <a:xfrm>
            <a:off x="173255" y="546100"/>
            <a:ext cx="11796241" cy="4845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723CC3F-9F7C-4747-B640-47A1CE043D04}"/>
              </a:ext>
            </a:extLst>
          </p:cNvPr>
          <p:cNvCxnSpPr>
            <a:cxnSpLocks/>
          </p:cNvCxnSpPr>
          <p:nvPr/>
        </p:nvCxnSpPr>
        <p:spPr>
          <a:xfrm flipV="1">
            <a:off x="173255" y="1136227"/>
            <a:ext cx="11796241" cy="61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1A85FC-5CC4-41E7-B0AB-E88B1DBC6699}"/>
              </a:ext>
            </a:extLst>
          </p:cNvPr>
          <p:cNvSpPr txBox="1"/>
          <p:nvPr/>
        </p:nvSpPr>
        <p:spPr>
          <a:xfrm>
            <a:off x="410368" y="660562"/>
            <a:ext cx="217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www.bilibili.com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F8263D-7321-40C1-8778-786E98AF3594}"/>
              </a:ext>
            </a:extLst>
          </p:cNvPr>
          <p:cNvSpPr txBox="1"/>
          <p:nvPr/>
        </p:nvSpPr>
        <p:spPr>
          <a:xfrm>
            <a:off x="11495532" y="660562"/>
            <a:ext cx="121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243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IE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浏览器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D20FB5-3F92-4D16-90C0-84596613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27" y="5485298"/>
            <a:ext cx="847709" cy="8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CBF363-C4BD-4448-B208-DA9B86B07C66}"/>
              </a:ext>
            </a:extLst>
          </p:cNvPr>
          <p:cNvSpPr/>
          <p:nvPr/>
        </p:nvSpPr>
        <p:spPr>
          <a:xfrm>
            <a:off x="173255" y="546100"/>
            <a:ext cx="11796241" cy="4845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723CC3F-9F7C-4747-B640-47A1CE043D04}"/>
              </a:ext>
            </a:extLst>
          </p:cNvPr>
          <p:cNvCxnSpPr>
            <a:cxnSpLocks/>
          </p:cNvCxnSpPr>
          <p:nvPr/>
        </p:nvCxnSpPr>
        <p:spPr>
          <a:xfrm flipV="1">
            <a:off x="173255" y="1136227"/>
            <a:ext cx="11796241" cy="61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1A85FC-5CC4-41E7-B0AB-E88B1DBC6699}"/>
              </a:ext>
            </a:extLst>
          </p:cNvPr>
          <p:cNvSpPr txBox="1"/>
          <p:nvPr/>
        </p:nvSpPr>
        <p:spPr>
          <a:xfrm>
            <a:off x="410368" y="660562"/>
            <a:ext cx="217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www.bilibili.com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F8263D-7321-40C1-8778-786E98AF3594}"/>
              </a:ext>
            </a:extLst>
          </p:cNvPr>
          <p:cNvSpPr txBox="1"/>
          <p:nvPr/>
        </p:nvSpPr>
        <p:spPr>
          <a:xfrm>
            <a:off x="11495532" y="660562"/>
            <a:ext cx="121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DFD5E16-5473-4283-BF7F-665EEB01AD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914" b="56460"/>
          <a:stretch/>
        </p:blipFill>
        <p:spPr>
          <a:xfrm>
            <a:off x="173255" y="1197865"/>
            <a:ext cx="11796241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1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FC68F743-A37B-4D56-B2E4-618F8586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055819A-E035-4622-A102-5948FD00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9250" t="7259" r="7583" b="7259"/>
          <a:stretch>
            <a:fillRect/>
          </a:stretch>
        </p:blipFill>
        <p:spPr>
          <a:xfrm>
            <a:off x="1127760" y="497840"/>
            <a:ext cx="10139680" cy="5862320"/>
          </a:xfrm>
          <a:custGeom>
            <a:avLst/>
            <a:gdLst>
              <a:gd name="connsiteX0" fmla="*/ 977073 w 10139680"/>
              <a:gd name="connsiteY0" fmla="*/ 0 h 5862320"/>
              <a:gd name="connsiteX1" fmla="*/ 9162607 w 10139680"/>
              <a:gd name="connsiteY1" fmla="*/ 0 h 5862320"/>
              <a:gd name="connsiteX2" fmla="*/ 10139680 w 10139680"/>
              <a:gd name="connsiteY2" fmla="*/ 977073 h 5862320"/>
              <a:gd name="connsiteX3" fmla="*/ 10139680 w 10139680"/>
              <a:gd name="connsiteY3" fmla="*/ 4885247 h 5862320"/>
              <a:gd name="connsiteX4" fmla="*/ 9162607 w 10139680"/>
              <a:gd name="connsiteY4" fmla="*/ 5862320 h 5862320"/>
              <a:gd name="connsiteX5" fmla="*/ 977073 w 10139680"/>
              <a:gd name="connsiteY5" fmla="*/ 5862320 h 5862320"/>
              <a:gd name="connsiteX6" fmla="*/ 0 w 10139680"/>
              <a:gd name="connsiteY6" fmla="*/ 4885247 h 5862320"/>
              <a:gd name="connsiteX7" fmla="*/ 0 w 10139680"/>
              <a:gd name="connsiteY7" fmla="*/ 977073 h 5862320"/>
              <a:gd name="connsiteX8" fmla="*/ 977073 w 10139680"/>
              <a:gd name="connsiteY8" fmla="*/ 0 h 586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39680" h="5862320">
                <a:moveTo>
                  <a:pt x="977073" y="0"/>
                </a:moveTo>
                <a:lnTo>
                  <a:pt x="9162607" y="0"/>
                </a:lnTo>
                <a:cubicBezTo>
                  <a:pt x="9702230" y="0"/>
                  <a:pt x="10139680" y="437450"/>
                  <a:pt x="10139680" y="977073"/>
                </a:cubicBezTo>
                <a:lnTo>
                  <a:pt x="10139680" y="4885247"/>
                </a:lnTo>
                <a:cubicBezTo>
                  <a:pt x="10139680" y="5424870"/>
                  <a:pt x="9702230" y="5862320"/>
                  <a:pt x="9162607" y="5862320"/>
                </a:cubicBezTo>
                <a:lnTo>
                  <a:pt x="977073" y="5862320"/>
                </a:lnTo>
                <a:cubicBezTo>
                  <a:pt x="437450" y="5862320"/>
                  <a:pt x="0" y="5424870"/>
                  <a:pt x="0" y="4885247"/>
                </a:cubicBezTo>
                <a:lnTo>
                  <a:pt x="0" y="977073"/>
                </a:lnTo>
                <a:cubicBezTo>
                  <a:pt x="0" y="437450"/>
                  <a:pt x="437450" y="0"/>
                  <a:pt x="977073" y="0"/>
                </a:cubicBezTo>
                <a:close/>
              </a:path>
            </a:pathLst>
          </a:cu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A95F77-3F09-42E1-AD2C-89AD28372B46}"/>
              </a:ext>
            </a:extLst>
          </p:cNvPr>
          <p:cNvSpPr txBox="1"/>
          <p:nvPr/>
        </p:nvSpPr>
        <p:spPr>
          <a:xfrm>
            <a:off x="1771048" y="594980"/>
            <a:ext cx="286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磁盘工具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599B26D-54C5-4696-A789-4D2DD47A0A2A}"/>
              </a:ext>
            </a:extLst>
          </p:cNvPr>
          <p:cNvSpPr txBox="1"/>
          <p:nvPr/>
        </p:nvSpPr>
        <p:spPr>
          <a:xfrm>
            <a:off x="1771048" y="1588167"/>
            <a:ext cx="539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Lenovo SATA </a:t>
            </a:r>
            <a:r>
              <a:rPr lang="en-US" altLang="zh-CN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Harddrive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24" name="save-files_84138">
            <a:extLst>
              <a:ext uri="{FF2B5EF4-FFF2-40B4-BE49-F238E27FC236}">
                <a16:creationId xmlns:a16="http://schemas.microsoft.com/office/drawing/2014/main" id="{6F2C124E-C190-4F3E-8904-95F125B58FDE}"/>
              </a:ext>
            </a:extLst>
          </p:cNvPr>
          <p:cNvSpPr/>
          <p:nvPr/>
        </p:nvSpPr>
        <p:spPr>
          <a:xfrm>
            <a:off x="5193142" y="1588167"/>
            <a:ext cx="607773" cy="609685"/>
          </a:xfrm>
          <a:custGeom>
            <a:avLst/>
            <a:gdLst>
              <a:gd name="connsiteX0" fmla="*/ 223198 w 605874"/>
              <a:gd name="connsiteY0" fmla="*/ 496781 h 607780"/>
              <a:gd name="connsiteX1" fmla="*/ 259610 w 605874"/>
              <a:gd name="connsiteY1" fmla="*/ 496781 h 607780"/>
              <a:gd name="connsiteX2" fmla="*/ 259610 w 605874"/>
              <a:gd name="connsiteY2" fmla="*/ 535451 h 607780"/>
              <a:gd name="connsiteX3" fmla="*/ 223198 w 605874"/>
              <a:gd name="connsiteY3" fmla="*/ 535451 h 607780"/>
              <a:gd name="connsiteX4" fmla="*/ 217422 w 605874"/>
              <a:gd name="connsiteY4" fmla="*/ 479606 h 607780"/>
              <a:gd name="connsiteX5" fmla="*/ 199865 w 605874"/>
              <a:gd name="connsiteY5" fmla="*/ 497253 h 607780"/>
              <a:gd name="connsiteX6" fmla="*/ 199865 w 605874"/>
              <a:gd name="connsiteY6" fmla="*/ 543809 h 607780"/>
              <a:gd name="connsiteX7" fmla="*/ 217422 w 605874"/>
              <a:gd name="connsiteY7" fmla="*/ 561340 h 607780"/>
              <a:gd name="connsiteX8" fmla="*/ 393336 w 605874"/>
              <a:gd name="connsiteY8" fmla="*/ 561340 h 607780"/>
              <a:gd name="connsiteX9" fmla="*/ 410892 w 605874"/>
              <a:gd name="connsiteY9" fmla="*/ 543809 h 607780"/>
              <a:gd name="connsiteX10" fmla="*/ 410892 w 605874"/>
              <a:gd name="connsiteY10" fmla="*/ 497253 h 607780"/>
              <a:gd name="connsiteX11" fmla="*/ 393336 w 605874"/>
              <a:gd name="connsiteY11" fmla="*/ 479606 h 607780"/>
              <a:gd name="connsiteX12" fmla="*/ 114641 w 605874"/>
              <a:gd name="connsiteY12" fmla="*/ 47369 h 607780"/>
              <a:gd name="connsiteX13" fmla="*/ 46508 w 605874"/>
              <a:gd name="connsiteY13" fmla="*/ 126780 h 607780"/>
              <a:gd name="connsiteX14" fmla="*/ 46508 w 605874"/>
              <a:gd name="connsiteY14" fmla="*/ 481000 h 607780"/>
              <a:gd name="connsiteX15" fmla="*/ 126965 w 605874"/>
              <a:gd name="connsiteY15" fmla="*/ 561340 h 607780"/>
              <a:gd name="connsiteX16" fmla="*/ 155800 w 605874"/>
              <a:gd name="connsiteY16" fmla="*/ 561340 h 607780"/>
              <a:gd name="connsiteX17" fmla="*/ 153358 w 605874"/>
              <a:gd name="connsiteY17" fmla="*/ 543809 h 607780"/>
              <a:gd name="connsiteX18" fmla="*/ 153358 w 605874"/>
              <a:gd name="connsiteY18" fmla="*/ 497253 h 607780"/>
              <a:gd name="connsiteX19" fmla="*/ 217422 w 605874"/>
              <a:gd name="connsiteY19" fmla="*/ 433167 h 607780"/>
              <a:gd name="connsiteX20" fmla="*/ 393336 w 605874"/>
              <a:gd name="connsiteY20" fmla="*/ 433167 h 607780"/>
              <a:gd name="connsiteX21" fmla="*/ 457400 w 605874"/>
              <a:gd name="connsiteY21" fmla="*/ 497253 h 607780"/>
              <a:gd name="connsiteX22" fmla="*/ 457400 w 605874"/>
              <a:gd name="connsiteY22" fmla="*/ 543809 h 607780"/>
              <a:gd name="connsiteX23" fmla="*/ 454958 w 605874"/>
              <a:gd name="connsiteY23" fmla="*/ 561340 h 607780"/>
              <a:gd name="connsiteX24" fmla="*/ 478909 w 605874"/>
              <a:gd name="connsiteY24" fmla="*/ 561340 h 607780"/>
              <a:gd name="connsiteX25" fmla="*/ 559367 w 605874"/>
              <a:gd name="connsiteY25" fmla="*/ 481000 h 607780"/>
              <a:gd name="connsiteX26" fmla="*/ 559367 w 605874"/>
              <a:gd name="connsiteY26" fmla="*/ 126780 h 607780"/>
              <a:gd name="connsiteX27" fmla="*/ 491234 w 605874"/>
              <a:gd name="connsiteY27" fmla="*/ 47369 h 607780"/>
              <a:gd name="connsiteX28" fmla="*/ 498559 w 605874"/>
              <a:gd name="connsiteY28" fmla="*/ 79412 h 607780"/>
              <a:gd name="connsiteX29" fmla="*/ 498559 w 605874"/>
              <a:gd name="connsiteY29" fmla="*/ 269815 h 607780"/>
              <a:gd name="connsiteX30" fmla="*/ 411706 w 605874"/>
              <a:gd name="connsiteY30" fmla="*/ 349227 h 607780"/>
              <a:gd name="connsiteX31" fmla="*/ 194168 w 605874"/>
              <a:gd name="connsiteY31" fmla="*/ 349227 h 607780"/>
              <a:gd name="connsiteX32" fmla="*/ 107316 w 605874"/>
              <a:gd name="connsiteY32" fmla="*/ 269815 h 607780"/>
              <a:gd name="connsiteX33" fmla="*/ 107316 w 605874"/>
              <a:gd name="connsiteY33" fmla="*/ 79412 h 607780"/>
              <a:gd name="connsiteX34" fmla="*/ 114641 w 605874"/>
              <a:gd name="connsiteY34" fmla="*/ 47369 h 607780"/>
              <a:gd name="connsiteX35" fmla="*/ 194168 w 605874"/>
              <a:gd name="connsiteY35" fmla="*/ 46440 h 607780"/>
              <a:gd name="connsiteX36" fmla="*/ 153823 w 605874"/>
              <a:gd name="connsiteY36" fmla="*/ 79412 h 607780"/>
              <a:gd name="connsiteX37" fmla="*/ 153823 w 605874"/>
              <a:gd name="connsiteY37" fmla="*/ 269815 h 607780"/>
              <a:gd name="connsiteX38" fmla="*/ 194168 w 605874"/>
              <a:gd name="connsiteY38" fmla="*/ 302787 h 607780"/>
              <a:gd name="connsiteX39" fmla="*/ 411706 w 605874"/>
              <a:gd name="connsiteY39" fmla="*/ 302787 h 607780"/>
              <a:gd name="connsiteX40" fmla="*/ 452051 w 605874"/>
              <a:gd name="connsiteY40" fmla="*/ 269815 h 607780"/>
              <a:gd name="connsiteX41" fmla="*/ 452051 w 605874"/>
              <a:gd name="connsiteY41" fmla="*/ 79412 h 607780"/>
              <a:gd name="connsiteX42" fmla="*/ 411706 w 605874"/>
              <a:gd name="connsiteY42" fmla="*/ 46440 h 607780"/>
              <a:gd name="connsiteX43" fmla="*/ 126965 w 605874"/>
              <a:gd name="connsiteY43" fmla="*/ 0 h 607780"/>
              <a:gd name="connsiteX44" fmla="*/ 194168 w 605874"/>
              <a:gd name="connsiteY44" fmla="*/ 0 h 607780"/>
              <a:gd name="connsiteX45" fmla="*/ 411706 w 605874"/>
              <a:gd name="connsiteY45" fmla="*/ 0 h 607780"/>
              <a:gd name="connsiteX46" fmla="*/ 478909 w 605874"/>
              <a:gd name="connsiteY46" fmla="*/ 0 h 607780"/>
              <a:gd name="connsiteX47" fmla="*/ 605874 w 605874"/>
              <a:gd name="connsiteY47" fmla="*/ 126780 h 607780"/>
              <a:gd name="connsiteX48" fmla="*/ 605874 w 605874"/>
              <a:gd name="connsiteY48" fmla="*/ 481000 h 607780"/>
              <a:gd name="connsiteX49" fmla="*/ 478909 w 605874"/>
              <a:gd name="connsiteY49" fmla="*/ 607780 h 607780"/>
              <a:gd name="connsiteX50" fmla="*/ 393336 w 605874"/>
              <a:gd name="connsiteY50" fmla="*/ 607780 h 607780"/>
              <a:gd name="connsiteX51" fmla="*/ 217422 w 605874"/>
              <a:gd name="connsiteY51" fmla="*/ 607780 h 607780"/>
              <a:gd name="connsiteX52" fmla="*/ 126965 w 605874"/>
              <a:gd name="connsiteY52" fmla="*/ 607780 h 607780"/>
              <a:gd name="connsiteX53" fmla="*/ 0 w 605874"/>
              <a:gd name="connsiteY53" fmla="*/ 481000 h 607780"/>
              <a:gd name="connsiteX54" fmla="*/ 0 w 605874"/>
              <a:gd name="connsiteY54" fmla="*/ 126780 h 607780"/>
              <a:gd name="connsiteX55" fmla="*/ 126965 w 605874"/>
              <a:gd name="connsiteY55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5874" h="607780">
                <a:moveTo>
                  <a:pt x="223198" y="496781"/>
                </a:moveTo>
                <a:lnTo>
                  <a:pt x="259610" y="496781"/>
                </a:lnTo>
                <a:lnTo>
                  <a:pt x="259610" y="535451"/>
                </a:lnTo>
                <a:lnTo>
                  <a:pt x="223198" y="535451"/>
                </a:lnTo>
                <a:close/>
                <a:moveTo>
                  <a:pt x="217422" y="479606"/>
                </a:moveTo>
                <a:cubicBezTo>
                  <a:pt x="207655" y="479606"/>
                  <a:pt x="199865" y="487501"/>
                  <a:pt x="199865" y="497253"/>
                </a:cubicBezTo>
                <a:lnTo>
                  <a:pt x="199865" y="543809"/>
                </a:lnTo>
                <a:cubicBezTo>
                  <a:pt x="199865" y="553445"/>
                  <a:pt x="207655" y="561340"/>
                  <a:pt x="217422" y="561340"/>
                </a:cubicBezTo>
                <a:lnTo>
                  <a:pt x="393336" y="561340"/>
                </a:lnTo>
                <a:cubicBezTo>
                  <a:pt x="402986" y="561340"/>
                  <a:pt x="410892" y="553445"/>
                  <a:pt x="410892" y="543809"/>
                </a:cubicBezTo>
                <a:lnTo>
                  <a:pt x="410892" y="497253"/>
                </a:lnTo>
                <a:cubicBezTo>
                  <a:pt x="410892" y="487501"/>
                  <a:pt x="402986" y="479606"/>
                  <a:pt x="393336" y="479606"/>
                </a:cubicBezTo>
                <a:close/>
                <a:moveTo>
                  <a:pt x="114641" y="47369"/>
                </a:moveTo>
                <a:cubicBezTo>
                  <a:pt x="76156" y="53290"/>
                  <a:pt x="46508" y="86610"/>
                  <a:pt x="46508" y="126780"/>
                </a:cubicBezTo>
                <a:lnTo>
                  <a:pt x="46508" y="481000"/>
                </a:lnTo>
                <a:cubicBezTo>
                  <a:pt x="46508" y="525349"/>
                  <a:pt x="82667" y="561340"/>
                  <a:pt x="126965" y="561340"/>
                </a:cubicBezTo>
                <a:lnTo>
                  <a:pt x="155800" y="561340"/>
                </a:lnTo>
                <a:cubicBezTo>
                  <a:pt x="154172" y="555767"/>
                  <a:pt x="153358" y="549846"/>
                  <a:pt x="153358" y="543809"/>
                </a:cubicBezTo>
                <a:lnTo>
                  <a:pt x="153358" y="497253"/>
                </a:lnTo>
                <a:cubicBezTo>
                  <a:pt x="153358" y="461959"/>
                  <a:pt x="182076" y="433167"/>
                  <a:pt x="217422" y="433167"/>
                </a:cubicBezTo>
                <a:lnTo>
                  <a:pt x="393336" y="433167"/>
                </a:lnTo>
                <a:cubicBezTo>
                  <a:pt x="428681" y="433167"/>
                  <a:pt x="457400" y="461959"/>
                  <a:pt x="457400" y="497253"/>
                </a:cubicBezTo>
                <a:lnTo>
                  <a:pt x="457400" y="543809"/>
                </a:lnTo>
                <a:cubicBezTo>
                  <a:pt x="457400" y="549846"/>
                  <a:pt x="456469" y="555767"/>
                  <a:pt x="454958" y="561340"/>
                </a:cubicBezTo>
                <a:lnTo>
                  <a:pt x="478909" y="561340"/>
                </a:lnTo>
                <a:cubicBezTo>
                  <a:pt x="523207" y="561340"/>
                  <a:pt x="559367" y="525349"/>
                  <a:pt x="559367" y="481000"/>
                </a:cubicBezTo>
                <a:lnTo>
                  <a:pt x="559367" y="126780"/>
                </a:lnTo>
                <a:cubicBezTo>
                  <a:pt x="559367" y="86610"/>
                  <a:pt x="529718" y="53290"/>
                  <a:pt x="491234" y="47369"/>
                </a:cubicBezTo>
                <a:cubicBezTo>
                  <a:pt x="495884" y="57121"/>
                  <a:pt x="498559" y="68034"/>
                  <a:pt x="498559" y="79412"/>
                </a:cubicBezTo>
                <a:lnTo>
                  <a:pt x="498559" y="269815"/>
                </a:lnTo>
                <a:cubicBezTo>
                  <a:pt x="498559" y="313584"/>
                  <a:pt x="459609" y="349227"/>
                  <a:pt x="411706" y="349227"/>
                </a:cubicBezTo>
                <a:lnTo>
                  <a:pt x="194168" y="349227"/>
                </a:lnTo>
                <a:cubicBezTo>
                  <a:pt x="146266" y="349227"/>
                  <a:pt x="107316" y="313584"/>
                  <a:pt x="107316" y="269815"/>
                </a:cubicBezTo>
                <a:lnTo>
                  <a:pt x="107316" y="79412"/>
                </a:lnTo>
                <a:cubicBezTo>
                  <a:pt x="107316" y="68034"/>
                  <a:pt x="109874" y="57121"/>
                  <a:pt x="114641" y="47369"/>
                </a:cubicBezTo>
                <a:close/>
                <a:moveTo>
                  <a:pt x="194168" y="46440"/>
                </a:moveTo>
                <a:cubicBezTo>
                  <a:pt x="171845" y="46440"/>
                  <a:pt x="153823" y="61184"/>
                  <a:pt x="153823" y="79412"/>
                </a:cubicBezTo>
                <a:lnTo>
                  <a:pt x="153823" y="269815"/>
                </a:lnTo>
                <a:cubicBezTo>
                  <a:pt x="153823" y="288042"/>
                  <a:pt x="171845" y="302787"/>
                  <a:pt x="194168" y="302787"/>
                </a:cubicBezTo>
                <a:lnTo>
                  <a:pt x="411706" y="302787"/>
                </a:lnTo>
                <a:cubicBezTo>
                  <a:pt x="434030" y="302787"/>
                  <a:pt x="452051" y="288042"/>
                  <a:pt x="452051" y="269815"/>
                </a:cubicBezTo>
                <a:lnTo>
                  <a:pt x="452051" y="79412"/>
                </a:lnTo>
                <a:cubicBezTo>
                  <a:pt x="452051" y="61184"/>
                  <a:pt x="434030" y="46440"/>
                  <a:pt x="411706" y="46440"/>
                </a:cubicBezTo>
                <a:close/>
                <a:moveTo>
                  <a:pt x="126965" y="0"/>
                </a:moveTo>
                <a:lnTo>
                  <a:pt x="194168" y="0"/>
                </a:lnTo>
                <a:lnTo>
                  <a:pt x="411706" y="0"/>
                </a:lnTo>
                <a:lnTo>
                  <a:pt x="478909" y="0"/>
                </a:lnTo>
                <a:cubicBezTo>
                  <a:pt x="548903" y="0"/>
                  <a:pt x="605874" y="56889"/>
                  <a:pt x="605874" y="126780"/>
                </a:cubicBezTo>
                <a:lnTo>
                  <a:pt x="605874" y="481000"/>
                </a:lnTo>
                <a:cubicBezTo>
                  <a:pt x="605874" y="550891"/>
                  <a:pt x="548903" y="607780"/>
                  <a:pt x="478909" y="607780"/>
                </a:cubicBezTo>
                <a:lnTo>
                  <a:pt x="393336" y="607780"/>
                </a:lnTo>
                <a:lnTo>
                  <a:pt x="217422" y="607780"/>
                </a:lnTo>
                <a:lnTo>
                  <a:pt x="126965" y="607780"/>
                </a:lnTo>
                <a:cubicBezTo>
                  <a:pt x="56972" y="607780"/>
                  <a:pt x="0" y="550891"/>
                  <a:pt x="0" y="481000"/>
                </a:cubicBezTo>
                <a:lnTo>
                  <a:pt x="0" y="126780"/>
                </a:lnTo>
                <a:cubicBezTo>
                  <a:pt x="0" y="56889"/>
                  <a:pt x="56972" y="0"/>
                  <a:pt x="126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78974D6-EE85-4F92-A565-829007D3ABFB}"/>
              </a:ext>
            </a:extLst>
          </p:cNvPr>
          <p:cNvSpPr txBox="1"/>
          <p:nvPr/>
        </p:nvSpPr>
        <p:spPr>
          <a:xfrm>
            <a:off x="5915480" y="1711957"/>
            <a:ext cx="539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Lenovo SATA </a:t>
            </a:r>
            <a:r>
              <a:rPr lang="en-US" altLang="zh-CN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Harddrive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C712A4-8DB7-48C0-B4FB-74E1973A3DF6}"/>
              </a:ext>
            </a:extLst>
          </p:cNvPr>
          <p:cNvSpPr/>
          <p:nvPr/>
        </p:nvSpPr>
        <p:spPr>
          <a:xfrm>
            <a:off x="5005137" y="2751835"/>
            <a:ext cx="5842535" cy="5231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B5F36A5-D37E-423C-95FB-6704C00837AB}"/>
              </a:ext>
            </a:extLst>
          </p:cNvPr>
          <p:cNvSpPr/>
          <p:nvPr/>
        </p:nvSpPr>
        <p:spPr>
          <a:xfrm>
            <a:off x="5091764" y="3429000"/>
            <a:ext cx="404261" cy="3438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62EB4F9-89E9-4FC7-B7DD-597AB6E80EF8}"/>
              </a:ext>
            </a:extLst>
          </p:cNvPr>
          <p:cNvSpPr txBox="1"/>
          <p:nvPr/>
        </p:nvSpPr>
        <p:spPr>
          <a:xfrm>
            <a:off x="5496025" y="3439212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已用空间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CFFF51-3F07-4920-85B1-E28753202886}"/>
              </a:ext>
            </a:extLst>
          </p:cNvPr>
          <p:cNvSpPr/>
          <p:nvPr/>
        </p:nvSpPr>
        <p:spPr>
          <a:xfrm>
            <a:off x="7700211" y="3439212"/>
            <a:ext cx="404261" cy="3897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CA0B15-CB4B-40EE-BC1B-52AE9C4C6636}"/>
              </a:ext>
            </a:extLst>
          </p:cNvPr>
          <p:cNvSpPr txBox="1"/>
          <p:nvPr/>
        </p:nvSpPr>
        <p:spPr>
          <a:xfrm>
            <a:off x="8210349" y="3439212"/>
            <a:ext cx="196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可用空间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AE82CDA-EC25-4546-8D76-6BE4F3AB90FF}"/>
              </a:ext>
            </a:extLst>
          </p:cNvPr>
          <p:cNvSpPr/>
          <p:nvPr/>
        </p:nvSpPr>
        <p:spPr>
          <a:xfrm>
            <a:off x="5091764" y="4148488"/>
            <a:ext cx="1511167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格式化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EFD2B15-A25D-4845-9031-954EDDC6C024}"/>
              </a:ext>
            </a:extLst>
          </p:cNvPr>
          <p:cNvSpPr/>
          <p:nvPr/>
        </p:nvSpPr>
        <p:spPr>
          <a:xfrm>
            <a:off x="9076890" y="4148488"/>
            <a:ext cx="1511167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修复</a:t>
            </a:r>
          </a:p>
        </p:txBody>
      </p:sp>
    </p:spTree>
    <p:extLst>
      <p:ext uri="{BB962C8B-B14F-4D97-AF65-F5344CB8AC3E}">
        <p14:creationId xmlns:p14="http://schemas.microsoft.com/office/powerpoint/2010/main" val="134179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IE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浏览器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D20FB5-3F92-4D16-90C0-84596613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27" y="5485298"/>
            <a:ext cx="847709" cy="8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CBF363-C4BD-4448-B208-DA9B86B07C66}"/>
              </a:ext>
            </a:extLst>
          </p:cNvPr>
          <p:cNvSpPr/>
          <p:nvPr/>
        </p:nvSpPr>
        <p:spPr>
          <a:xfrm>
            <a:off x="173255" y="546100"/>
            <a:ext cx="11796241" cy="4845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723CC3F-9F7C-4747-B640-47A1CE043D04}"/>
              </a:ext>
            </a:extLst>
          </p:cNvPr>
          <p:cNvCxnSpPr>
            <a:cxnSpLocks/>
          </p:cNvCxnSpPr>
          <p:nvPr/>
        </p:nvCxnSpPr>
        <p:spPr>
          <a:xfrm flipV="1">
            <a:off x="173255" y="1136227"/>
            <a:ext cx="11796241" cy="61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1A85FC-5CC4-41E7-B0AB-E88B1DBC6699}"/>
              </a:ext>
            </a:extLst>
          </p:cNvPr>
          <p:cNvSpPr txBox="1"/>
          <p:nvPr/>
        </p:nvSpPr>
        <p:spPr>
          <a:xfrm>
            <a:off x="410368" y="660562"/>
            <a:ext cx="217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www.bilibili.com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F8263D-7321-40C1-8778-786E98AF3594}"/>
              </a:ext>
            </a:extLst>
          </p:cNvPr>
          <p:cNvSpPr txBox="1"/>
          <p:nvPr/>
        </p:nvSpPr>
        <p:spPr>
          <a:xfrm>
            <a:off x="11495532" y="660562"/>
            <a:ext cx="121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DFD5E16-5473-4283-BF7F-665EEB01AD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915" b="27220"/>
          <a:stretch/>
        </p:blipFill>
        <p:spPr>
          <a:xfrm>
            <a:off x="173255" y="1197864"/>
            <a:ext cx="11796241" cy="417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2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D20FB5-3F92-4D16-90C0-84596613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27" y="5485298"/>
            <a:ext cx="847709" cy="8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98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PCL 1145141919180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47F9EC6-FB75-4F94-86E9-EE0CCE19B9CE}"/>
              </a:ext>
            </a:extLst>
          </p:cNvPr>
          <p:cNvGrpSpPr/>
          <p:nvPr/>
        </p:nvGrpSpPr>
        <p:grpSpPr>
          <a:xfrm>
            <a:off x="1127760" y="497840"/>
            <a:ext cx="10139680" cy="5862320"/>
            <a:chOff x="1127760" y="497840"/>
            <a:chExt cx="10139680" cy="586232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C48A6E3-E797-4941-8B52-2DF9BB836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 radius="50"/>
                      </a14:imgEffect>
                    </a14:imgLayer>
                  </a14:imgProps>
                </a:ext>
              </a:extLst>
            </a:blip>
            <a:srcRect l="9250" t="7259" r="7583" b="7259"/>
            <a:stretch>
              <a:fillRect/>
            </a:stretch>
          </p:blipFill>
          <p:spPr>
            <a:xfrm>
              <a:off x="1127760" y="497840"/>
              <a:ext cx="10139680" cy="5862320"/>
            </a:xfrm>
            <a:custGeom>
              <a:avLst/>
              <a:gdLst>
                <a:gd name="connsiteX0" fmla="*/ 977073 w 10139680"/>
                <a:gd name="connsiteY0" fmla="*/ 0 h 5862320"/>
                <a:gd name="connsiteX1" fmla="*/ 9162607 w 10139680"/>
                <a:gd name="connsiteY1" fmla="*/ 0 h 5862320"/>
                <a:gd name="connsiteX2" fmla="*/ 10139680 w 10139680"/>
                <a:gd name="connsiteY2" fmla="*/ 977073 h 5862320"/>
                <a:gd name="connsiteX3" fmla="*/ 10139680 w 10139680"/>
                <a:gd name="connsiteY3" fmla="*/ 4885247 h 5862320"/>
                <a:gd name="connsiteX4" fmla="*/ 9162607 w 10139680"/>
                <a:gd name="connsiteY4" fmla="*/ 5862320 h 5862320"/>
                <a:gd name="connsiteX5" fmla="*/ 977073 w 10139680"/>
                <a:gd name="connsiteY5" fmla="*/ 5862320 h 5862320"/>
                <a:gd name="connsiteX6" fmla="*/ 0 w 10139680"/>
                <a:gd name="connsiteY6" fmla="*/ 4885247 h 5862320"/>
                <a:gd name="connsiteX7" fmla="*/ 0 w 10139680"/>
                <a:gd name="connsiteY7" fmla="*/ 977073 h 5862320"/>
                <a:gd name="connsiteX8" fmla="*/ 977073 w 10139680"/>
                <a:gd name="connsiteY8" fmla="*/ 0 h 586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9680" h="5862320">
                  <a:moveTo>
                    <a:pt x="977073" y="0"/>
                  </a:moveTo>
                  <a:lnTo>
                    <a:pt x="9162607" y="0"/>
                  </a:lnTo>
                  <a:cubicBezTo>
                    <a:pt x="9702230" y="0"/>
                    <a:pt x="10139680" y="437450"/>
                    <a:pt x="10139680" y="977073"/>
                  </a:cubicBezTo>
                  <a:lnTo>
                    <a:pt x="10139680" y="4885247"/>
                  </a:lnTo>
                  <a:cubicBezTo>
                    <a:pt x="10139680" y="5424870"/>
                    <a:pt x="9702230" y="5862320"/>
                    <a:pt x="9162607" y="5862320"/>
                  </a:cubicBezTo>
                  <a:lnTo>
                    <a:pt x="977073" y="5862320"/>
                  </a:lnTo>
                  <a:cubicBezTo>
                    <a:pt x="437450" y="5862320"/>
                    <a:pt x="0" y="5424870"/>
                    <a:pt x="0" y="4885247"/>
                  </a:cubicBezTo>
                  <a:lnTo>
                    <a:pt x="0" y="977073"/>
                  </a:lnTo>
                  <a:cubicBezTo>
                    <a:pt x="0" y="437450"/>
                    <a:pt x="437450" y="0"/>
                    <a:pt x="977073" y="0"/>
                  </a:cubicBezTo>
                  <a:close/>
                </a:path>
              </a:pathLst>
            </a:custGeo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30" name="Picture 12" descr="Minecraft">
              <a:extLst>
                <a:ext uri="{FF2B5EF4-FFF2-40B4-BE49-F238E27FC236}">
                  <a16:creationId xmlns:a16="http://schemas.microsoft.com/office/drawing/2014/main" id="{77C078F6-199B-4511-B420-9A829706C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380" y="756590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0C9DB85-2252-417D-A25D-15FF4265E05D}"/>
                </a:ext>
              </a:extLst>
            </p:cNvPr>
            <p:cNvSpPr txBox="1"/>
            <p:nvPr/>
          </p:nvSpPr>
          <p:spPr>
            <a:xfrm>
              <a:off x="2399606" y="1027906"/>
              <a:ext cx="572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PCL 1145141919180</a:t>
              </a:r>
              <a:endPara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9066490-C5D5-4CDE-A73E-12BAD53C3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474" y="2336870"/>
              <a:ext cx="1185977" cy="118597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CDC273F-7139-417A-8777-76D6150A1AEE}"/>
                </a:ext>
              </a:extLst>
            </p:cNvPr>
            <p:cNvSpPr txBox="1"/>
            <p:nvPr/>
          </p:nvSpPr>
          <p:spPr>
            <a:xfrm>
              <a:off x="1926955" y="3603240"/>
              <a:ext cx="355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Michael Tang</a:t>
              </a:r>
              <a:endPara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99CACB8-0CA2-46A7-A754-C94089EC5166}"/>
                </a:ext>
              </a:extLst>
            </p:cNvPr>
            <p:cNvSpPr/>
            <p:nvPr/>
          </p:nvSpPr>
          <p:spPr>
            <a:xfrm>
              <a:off x="1665171" y="4081112"/>
              <a:ext cx="2098307" cy="69301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启动</a:t>
              </a:r>
              <a:r>
                <a:rPr lang="en-US" altLang="zh-CN" dirty="0"/>
                <a:t>Minecraft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A9F6B03-1A42-4175-A947-0962616C9E94}"/>
                </a:ext>
              </a:extLst>
            </p:cNvPr>
            <p:cNvSpPr txBox="1"/>
            <p:nvPr/>
          </p:nvSpPr>
          <p:spPr>
            <a:xfrm>
              <a:off x="2114450" y="4902457"/>
              <a:ext cx="152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版本</a:t>
              </a:r>
              <a:r>
                <a:rPr lang="en-US" altLang="zh-CN" dirty="0"/>
                <a:t>1.16.5</a:t>
              </a:r>
              <a:endParaRPr lang="zh-CN" altLang="en-US" dirty="0"/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4F2EB9F-EDA1-4CAE-BCC4-F698B75DD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474" y="1890198"/>
              <a:ext cx="959607" cy="277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73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PCL 1145141919180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C48A6E3-E797-4941-8B52-2DF9BB836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9250" t="7259" r="7583" b="7259"/>
          <a:stretch>
            <a:fillRect/>
          </a:stretch>
        </p:blipFill>
        <p:spPr>
          <a:xfrm>
            <a:off x="1127760" y="497840"/>
            <a:ext cx="10139680" cy="5862320"/>
          </a:xfrm>
          <a:custGeom>
            <a:avLst/>
            <a:gdLst>
              <a:gd name="connsiteX0" fmla="*/ 977073 w 10139680"/>
              <a:gd name="connsiteY0" fmla="*/ 0 h 5862320"/>
              <a:gd name="connsiteX1" fmla="*/ 9162607 w 10139680"/>
              <a:gd name="connsiteY1" fmla="*/ 0 h 5862320"/>
              <a:gd name="connsiteX2" fmla="*/ 10139680 w 10139680"/>
              <a:gd name="connsiteY2" fmla="*/ 977073 h 5862320"/>
              <a:gd name="connsiteX3" fmla="*/ 10139680 w 10139680"/>
              <a:gd name="connsiteY3" fmla="*/ 4885247 h 5862320"/>
              <a:gd name="connsiteX4" fmla="*/ 9162607 w 10139680"/>
              <a:gd name="connsiteY4" fmla="*/ 5862320 h 5862320"/>
              <a:gd name="connsiteX5" fmla="*/ 977073 w 10139680"/>
              <a:gd name="connsiteY5" fmla="*/ 5862320 h 5862320"/>
              <a:gd name="connsiteX6" fmla="*/ 0 w 10139680"/>
              <a:gd name="connsiteY6" fmla="*/ 4885247 h 5862320"/>
              <a:gd name="connsiteX7" fmla="*/ 0 w 10139680"/>
              <a:gd name="connsiteY7" fmla="*/ 977073 h 5862320"/>
              <a:gd name="connsiteX8" fmla="*/ 977073 w 10139680"/>
              <a:gd name="connsiteY8" fmla="*/ 0 h 586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39680" h="5862320">
                <a:moveTo>
                  <a:pt x="977073" y="0"/>
                </a:moveTo>
                <a:lnTo>
                  <a:pt x="9162607" y="0"/>
                </a:lnTo>
                <a:cubicBezTo>
                  <a:pt x="9702230" y="0"/>
                  <a:pt x="10139680" y="437450"/>
                  <a:pt x="10139680" y="977073"/>
                </a:cubicBezTo>
                <a:lnTo>
                  <a:pt x="10139680" y="4885247"/>
                </a:lnTo>
                <a:cubicBezTo>
                  <a:pt x="10139680" y="5424870"/>
                  <a:pt x="9702230" y="5862320"/>
                  <a:pt x="9162607" y="5862320"/>
                </a:cubicBezTo>
                <a:lnTo>
                  <a:pt x="977073" y="5862320"/>
                </a:lnTo>
                <a:cubicBezTo>
                  <a:pt x="437450" y="5862320"/>
                  <a:pt x="0" y="5424870"/>
                  <a:pt x="0" y="4885247"/>
                </a:cubicBezTo>
                <a:lnTo>
                  <a:pt x="0" y="977073"/>
                </a:lnTo>
                <a:cubicBezTo>
                  <a:pt x="0" y="437450"/>
                  <a:pt x="437450" y="0"/>
                  <a:pt x="977073" y="0"/>
                </a:cubicBezTo>
                <a:close/>
              </a:path>
            </a:pathLst>
          </a:cu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30" name="Picture 12" descr="Minecraft">
            <a:extLst>
              <a:ext uri="{FF2B5EF4-FFF2-40B4-BE49-F238E27FC236}">
                <a16:creationId xmlns:a16="http://schemas.microsoft.com/office/drawing/2014/main" id="{77C078F6-199B-4511-B420-9A829706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80" y="756590"/>
            <a:ext cx="959607" cy="9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C9DB85-2252-417D-A25D-15FF4265E05D}"/>
              </a:ext>
            </a:extLst>
          </p:cNvPr>
          <p:cNvSpPr txBox="1"/>
          <p:nvPr/>
        </p:nvSpPr>
        <p:spPr>
          <a:xfrm>
            <a:off x="2399606" y="1027906"/>
            <a:ext cx="5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PCL 1145141919180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9066490-C5D5-4CDE-A73E-12BAD53C3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74" y="2336870"/>
            <a:ext cx="1185977" cy="11859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DC273F-7139-417A-8777-76D6150A1AEE}"/>
              </a:ext>
            </a:extLst>
          </p:cNvPr>
          <p:cNvSpPr txBox="1"/>
          <p:nvPr/>
        </p:nvSpPr>
        <p:spPr>
          <a:xfrm>
            <a:off x="1926955" y="3603240"/>
            <a:ext cx="355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Michael Tang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99CACB8-0CA2-46A7-A754-C94089EC5166}"/>
              </a:ext>
            </a:extLst>
          </p:cNvPr>
          <p:cNvSpPr/>
          <p:nvPr/>
        </p:nvSpPr>
        <p:spPr>
          <a:xfrm>
            <a:off x="1665171" y="4081112"/>
            <a:ext cx="2098307" cy="693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启动</a:t>
            </a:r>
            <a:r>
              <a:rPr lang="en-US" altLang="zh-CN" dirty="0"/>
              <a:t>Minecraft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9F6B03-1A42-4175-A947-0962616C9E94}"/>
              </a:ext>
            </a:extLst>
          </p:cNvPr>
          <p:cNvSpPr txBox="1"/>
          <p:nvPr/>
        </p:nvSpPr>
        <p:spPr>
          <a:xfrm>
            <a:off x="2114450" y="4902457"/>
            <a:ext cx="152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版本</a:t>
            </a:r>
            <a:r>
              <a:rPr lang="en-US" altLang="zh-CN" dirty="0"/>
              <a:t>1.16.5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4F2EB9F-EDA1-4CAE-BCC4-F698B75DD0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74" y="1890198"/>
            <a:ext cx="959607" cy="2772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98055C-634C-4093-AB5A-C3D807E5A19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07" y="3308255"/>
            <a:ext cx="693039" cy="69303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EC2CA9-0AD7-4386-A00D-437D46839672}"/>
              </a:ext>
            </a:extLst>
          </p:cNvPr>
          <p:cNvSpPr txBox="1"/>
          <p:nvPr/>
        </p:nvSpPr>
        <p:spPr>
          <a:xfrm>
            <a:off x="5985906" y="3145741"/>
            <a:ext cx="3974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启动</a:t>
            </a:r>
            <a:r>
              <a:rPr lang="en-US" altLang="zh-CN" sz="4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Minecraft</a:t>
            </a:r>
            <a:endParaRPr lang="zh-CN" altLang="en-US" sz="4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669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Minecraft 1.16.5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C48A6E3-E797-4941-8B52-2DF9BB836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9250" t="7259" r="7583" b="7259"/>
          <a:stretch>
            <a:fillRect/>
          </a:stretch>
        </p:blipFill>
        <p:spPr>
          <a:xfrm>
            <a:off x="1127760" y="497840"/>
            <a:ext cx="10139680" cy="5862320"/>
          </a:xfrm>
          <a:custGeom>
            <a:avLst/>
            <a:gdLst>
              <a:gd name="connsiteX0" fmla="*/ 977073 w 10139680"/>
              <a:gd name="connsiteY0" fmla="*/ 0 h 5862320"/>
              <a:gd name="connsiteX1" fmla="*/ 9162607 w 10139680"/>
              <a:gd name="connsiteY1" fmla="*/ 0 h 5862320"/>
              <a:gd name="connsiteX2" fmla="*/ 10139680 w 10139680"/>
              <a:gd name="connsiteY2" fmla="*/ 977073 h 5862320"/>
              <a:gd name="connsiteX3" fmla="*/ 10139680 w 10139680"/>
              <a:gd name="connsiteY3" fmla="*/ 4885247 h 5862320"/>
              <a:gd name="connsiteX4" fmla="*/ 9162607 w 10139680"/>
              <a:gd name="connsiteY4" fmla="*/ 5862320 h 5862320"/>
              <a:gd name="connsiteX5" fmla="*/ 977073 w 10139680"/>
              <a:gd name="connsiteY5" fmla="*/ 5862320 h 5862320"/>
              <a:gd name="connsiteX6" fmla="*/ 0 w 10139680"/>
              <a:gd name="connsiteY6" fmla="*/ 4885247 h 5862320"/>
              <a:gd name="connsiteX7" fmla="*/ 0 w 10139680"/>
              <a:gd name="connsiteY7" fmla="*/ 977073 h 5862320"/>
              <a:gd name="connsiteX8" fmla="*/ 977073 w 10139680"/>
              <a:gd name="connsiteY8" fmla="*/ 0 h 586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39680" h="5862320">
                <a:moveTo>
                  <a:pt x="977073" y="0"/>
                </a:moveTo>
                <a:lnTo>
                  <a:pt x="9162607" y="0"/>
                </a:lnTo>
                <a:cubicBezTo>
                  <a:pt x="9702230" y="0"/>
                  <a:pt x="10139680" y="437450"/>
                  <a:pt x="10139680" y="977073"/>
                </a:cubicBezTo>
                <a:lnTo>
                  <a:pt x="10139680" y="4885247"/>
                </a:lnTo>
                <a:cubicBezTo>
                  <a:pt x="10139680" y="5424870"/>
                  <a:pt x="9702230" y="5862320"/>
                  <a:pt x="9162607" y="5862320"/>
                </a:cubicBezTo>
                <a:lnTo>
                  <a:pt x="977073" y="5862320"/>
                </a:lnTo>
                <a:cubicBezTo>
                  <a:pt x="437450" y="5862320"/>
                  <a:pt x="0" y="5424870"/>
                  <a:pt x="0" y="4885247"/>
                </a:cubicBezTo>
                <a:lnTo>
                  <a:pt x="0" y="977073"/>
                </a:lnTo>
                <a:cubicBezTo>
                  <a:pt x="0" y="437450"/>
                  <a:pt x="437450" y="0"/>
                  <a:pt x="977073" y="0"/>
                </a:cubicBezTo>
                <a:close/>
              </a:path>
            </a:pathLst>
          </a:cu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30" name="Picture 12" descr="Minecraft">
            <a:extLst>
              <a:ext uri="{FF2B5EF4-FFF2-40B4-BE49-F238E27FC236}">
                <a16:creationId xmlns:a16="http://schemas.microsoft.com/office/drawing/2014/main" id="{77C078F6-199B-4511-B420-9A829706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80" y="756590"/>
            <a:ext cx="959607" cy="9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C9DB85-2252-417D-A25D-15FF4265E05D}"/>
              </a:ext>
            </a:extLst>
          </p:cNvPr>
          <p:cNvSpPr txBox="1"/>
          <p:nvPr/>
        </p:nvSpPr>
        <p:spPr>
          <a:xfrm>
            <a:off x="2399606" y="1027906"/>
            <a:ext cx="5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PCL 1145141919180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9066490-C5D5-4CDE-A73E-12BAD53C3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74" y="2336870"/>
            <a:ext cx="1185977" cy="11859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DC273F-7139-417A-8777-76D6150A1AEE}"/>
              </a:ext>
            </a:extLst>
          </p:cNvPr>
          <p:cNvSpPr txBox="1"/>
          <p:nvPr/>
        </p:nvSpPr>
        <p:spPr>
          <a:xfrm>
            <a:off x="1926955" y="3603240"/>
            <a:ext cx="355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Michael Tang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99CACB8-0CA2-46A7-A754-C94089EC5166}"/>
              </a:ext>
            </a:extLst>
          </p:cNvPr>
          <p:cNvSpPr/>
          <p:nvPr/>
        </p:nvSpPr>
        <p:spPr>
          <a:xfrm>
            <a:off x="1665171" y="4081112"/>
            <a:ext cx="2098307" cy="693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启动</a:t>
            </a:r>
            <a:r>
              <a:rPr lang="en-US" altLang="zh-CN" dirty="0"/>
              <a:t>Minecraft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9F6B03-1A42-4175-A947-0962616C9E94}"/>
              </a:ext>
            </a:extLst>
          </p:cNvPr>
          <p:cNvSpPr txBox="1"/>
          <p:nvPr/>
        </p:nvSpPr>
        <p:spPr>
          <a:xfrm>
            <a:off x="2114450" y="4902457"/>
            <a:ext cx="152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版本</a:t>
            </a:r>
            <a:r>
              <a:rPr lang="en-US" altLang="zh-CN" dirty="0"/>
              <a:t>1.16.5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4F2EB9F-EDA1-4CAE-BCC4-F698B75DD0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74" y="1890198"/>
            <a:ext cx="959607" cy="2772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98055C-634C-4093-AB5A-C3D807E5A19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07" y="3308255"/>
            <a:ext cx="693039" cy="69303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EC2CA9-0AD7-4386-A00D-437D46839672}"/>
              </a:ext>
            </a:extLst>
          </p:cNvPr>
          <p:cNvSpPr txBox="1"/>
          <p:nvPr/>
        </p:nvSpPr>
        <p:spPr>
          <a:xfrm>
            <a:off x="5985906" y="3145741"/>
            <a:ext cx="3974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启动</a:t>
            </a:r>
            <a:r>
              <a:rPr lang="en-US" altLang="zh-CN" sz="4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Minecraft</a:t>
            </a:r>
            <a:endParaRPr lang="zh-CN" altLang="en-US" sz="4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C9375D-BB64-4412-A0F2-007E92FDA5AB}"/>
              </a:ext>
            </a:extLst>
          </p:cNvPr>
          <p:cNvSpPr/>
          <p:nvPr/>
        </p:nvSpPr>
        <p:spPr>
          <a:xfrm>
            <a:off x="0" y="497840"/>
            <a:ext cx="12192000" cy="63601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3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Minecraft 1.16.5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C48A6E3-E797-4941-8B52-2DF9BB836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9250" t="7259" r="7583" b="7259"/>
          <a:stretch>
            <a:fillRect/>
          </a:stretch>
        </p:blipFill>
        <p:spPr>
          <a:xfrm>
            <a:off x="1127760" y="497840"/>
            <a:ext cx="10139680" cy="5862320"/>
          </a:xfrm>
          <a:custGeom>
            <a:avLst/>
            <a:gdLst>
              <a:gd name="connsiteX0" fmla="*/ 977073 w 10139680"/>
              <a:gd name="connsiteY0" fmla="*/ 0 h 5862320"/>
              <a:gd name="connsiteX1" fmla="*/ 9162607 w 10139680"/>
              <a:gd name="connsiteY1" fmla="*/ 0 h 5862320"/>
              <a:gd name="connsiteX2" fmla="*/ 10139680 w 10139680"/>
              <a:gd name="connsiteY2" fmla="*/ 977073 h 5862320"/>
              <a:gd name="connsiteX3" fmla="*/ 10139680 w 10139680"/>
              <a:gd name="connsiteY3" fmla="*/ 4885247 h 5862320"/>
              <a:gd name="connsiteX4" fmla="*/ 9162607 w 10139680"/>
              <a:gd name="connsiteY4" fmla="*/ 5862320 h 5862320"/>
              <a:gd name="connsiteX5" fmla="*/ 977073 w 10139680"/>
              <a:gd name="connsiteY5" fmla="*/ 5862320 h 5862320"/>
              <a:gd name="connsiteX6" fmla="*/ 0 w 10139680"/>
              <a:gd name="connsiteY6" fmla="*/ 4885247 h 5862320"/>
              <a:gd name="connsiteX7" fmla="*/ 0 w 10139680"/>
              <a:gd name="connsiteY7" fmla="*/ 977073 h 5862320"/>
              <a:gd name="connsiteX8" fmla="*/ 977073 w 10139680"/>
              <a:gd name="connsiteY8" fmla="*/ 0 h 586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39680" h="5862320">
                <a:moveTo>
                  <a:pt x="977073" y="0"/>
                </a:moveTo>
                <a:lnTo>
                  <a:pt x="9162607" y="0"/>
                </a:lnTo>
                <a:cubicBezTo>
                  <a:pt x="9702230" y="0"/>
                  <a:pt x="10139680" y="437450"/>
                  <a:pt x="10139680" y="977073"/>
                </a:cubicBezTo>
                <a:lnTo>
                  <a:pt x="10139680" y="4885247"/>
                </a:lnTo>
                <a:cubicBezTo>
                  <a:pt x="10139680" y="5424870"/>
                  <a:pt x="9702230" y="5862320"/>
                  <a:pt x="9162607" y="5862320"/>
                </a:cubicBezTo>
                <a:lnTo>
                  <a:pt x="977073" y="5862320"/>
                </a:lnTo>
                <a:cubicBezTo>
                  <a:pt x="437450" y="5862320"/>
                  <a:pt x="0" y="5424870"/>
                  <a:pt x="0" y="4885247"/>
                </a:cubicBezTo>
                <a:lnTo>
                  <a:pt x="0" y="977073"/>
                </a:lnTo>
                <a:cubicBezTo>
                  <a:pt x="0" y="437450"/>
                  <a:pt x="437450" y="0"/>
                  <a:pt x="977073" y="0"/>
                </a:cubicBezTo>
                <a:close/>
              </a:path>
            </a:pathLst>
          </a:cu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30" name="Picture 12" descr="Minecraft">
            <a:extLst>
              <a:ext uri="{FF2B5EF4-FFF2-40B4-BE49-F238E27FC236}">
                <a16:creationId xmlns:a16="http://schemas.microsoft.com/office/drawing/2014/main" id="{77C078F6-199B-4511-B420-9A829706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80" y="756590"/>
            <a:ext cx="959607" cy="9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C9DB85-2252-417D-A25D-15FF4265E05D}"/>
              </a:ext>
            </a:extLst>
          </p:cNvPr>
          <p:cNvSpPr txBox="1"/>
          <p:nvPr/>
        </p:nvSpPr>
        <p:spPr>
          <a:xfrm>
            <a:off x="2399606" y="1027906"/>
            <a:ext cx="5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PCL 1145141919180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9066490-C5D5-4CDE-A73E-12BAD53C3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74" y="2336870"/>
            <a:ext cx="1185977" cy="11859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DC273F-7139-417A-8777-76D6150A1AEE}"/>
              </a:ext>
            </a:extLst>
          </p:cNvPr>
          <p:cNvSpPr txBox="1"/>
          <p:nvPr/>
        </p:nvSpPr>
        <p:spPr>
          <a:xfrm>
            <a:off x="1926955" y="3603240"/>
            <a:ext cx="355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Michael Tang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99CACB8-0CA2-46A7-A754-C94089EC5166}"/>
              </a:ext>
            </a:extLst>
          </p:cNvPr>
          <p:cNvSpPr/>
          <p:nvPr/>
        </p:nvSpPr>
        <p:spPr>
          <a:xfrm>
            <a:off x="1665171" y="4081112"/>
            <a:ext cx="2098307" cy="693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启动</a:t>
            </a:r>
            <a:r>
              <a:rPr lang="en-US" altLang="zh-CN" dirty="0"/>
              <a:t>Minecraft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9F6B03-1A42-4175-A947-0962616C9E94}"/>
              </a:ext>
            </a:extLst>
          </p:cNvPr>
          <p:cNvSpPr txBox="1"/>
          <p:nvPr/>
        </p:nvSpPr>
        <p:spPr>
          <a:xfrm>
            <a:off x="2114450" y="4902457"/>
            <a:ext cx="152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版本</a:t>
            </a:r>
            <a:r>
              <a:rPr lang="en-US" altLang="zh-CN" dirty="0"/>
              <a:t>1.16.5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4F2EB9F-EDA1-4CAE-BCC4-F698B75DD0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74" y="1890198"/>
            <a:ext cx="959607" cy="2772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98055C-634C-4093-AB5A-C3D807E5A19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07" y="3308255"/>
            <a:ext cx="693039" cy="69303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EC2CA9-0AD7-4386-A00D-437D46839672}"/>
              </a:ext>
            </a:extLst>
          </p:cNvPr>
          <p:cNvSpPr txBox="1"/>
          <p:nvPr/>
        </p:nvSpPr>
        <p:spPr>
          <a:xfrm>
            <a:off x="5985906" y="3145741"/>
            <a:ext cx="3974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启动</a:t>
            </a:r>
            <a:r>
              <a:rPr lang="en-US" altLang="zh-CN" sz="4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Minecraft</a:t>
            </a:r>
            <a:endParaRPr lang="zh-CN" altLang="en-US" sz="4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02E3AF-A85F-4EFA-A8B3-3C6D0BCE1C74}"/>
              </a:ext>
            </a:extLst>
          </p:cNvPr>
          <p:cNvGrpSpPr/>
          <p:nvPr/>
        </p:nvGrpSpPr>
        <p:grpSpPr>
          <a:xfrm>
            <a:off x="0" y="497840"/>
            <a:ext cx="12192000" cy="6360160"/>
            <a:chOff x="0" y="497840"/>
            <a:chExt cx="12192000" cy="63601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2C9375D-BB64-4412-A0F2-007E92FDA5AB}"/>
                </a:ext>
              </a:extLst>
            </p:cNvPr>
            <p:cNvSpPr/>
            <p:nvPr/>
          </p:nvSpPr>
          <p:spPr>
            <a:xfrm>
              <a:off x="0" y="497840"/>
              <a:ext cx="12192000" cy="6360160"/>
            </a:xfrm>
            <a:prstGeom prst="rect">
              <a:avLst/>
            </a:prstGeom>
            <a:solidFill>
              <a:srgbClr val="EF323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3441731-2C4E-4D9C-BBC7-2848537C7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12473" y="2663586"/>
              <a:ext cx="6367053" cy="183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16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Minecraft 1.16.5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C48A6E3-E797-4941-8B52-2DF9BB836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9250" t="7259" r="7583" b="7259"/>
          <a:stretch>
            <a:fillRect/>
          </a:stretch>
        </p:blipFill>
        <p:spPr>
          <a:xfrm>
            <a:off x="1127760" y="497840"/>
            <a:ext cx="10139680" cy="5862320"/>
          </a:xfrm>
          <a:custGeom>
            <a:avLst/>
            <a:gdLst>
              <a:gd name="connsiteX0" fmla="*/ 977073 w 10139680"/>
              <a:gd name="connsiteY0" fmla="*/ 0 h 5862320"/>
              <a:gd name="connsiteX1" fmla="*/ 9162607 w 10139680"/>
              <a:gd name="connsiteY1" fmla="*/ 0 h 5862320"/>
              <a:gd name="connsiteX2" fmla="*/ 10139680 w 10139680"/>
              <a:gd name="connsiteY2" fmla="*/ 977073 h 5862320"/>
              <a:gd name="connsiteX3" fmla="*/ 10139680 w 10139680"/>
              <a:gd name="connsiteY3" fmla="*/ 4885247 h 5862320"/>
              <a:gd name="connsiteX4" fmla="*/ 9162607 w 10139680"/>
              <a:gd name="connsiteY4" fmla="*/ 5862320 h 5862320"/>
              <a:gd name="connsiteX5" fmla="*/ 977073 w 10139680"/>
              <a:gd name="connsiteY5" fmla="*/ 5862320 h 5862320"/>
              <a:gd name="connsiteX6" fmla="*/ 0 w 10139680"/>
              <a:gd name="connsiteY6" fmla="*/ 4885247 h 5862320"/>
              <a:gd name="connsiteX7" fmla="*/ 0 w 10139680"/>
              <a:gd name="connsiteY7" fmla="*/ 977073 h 5862320"/>
              <a:gd name="connsiteX8" fmla="*/ 977073 w 10139680"/>
              <a:gd name="connsiteY8" fmla="*/ 0 h 586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39680" h="5862320">
                <a:moveTo>
                  <a:pt x="977073" y="0"/>
                </a:moveTo>
                <a:lnTo>
                  <a:pt x="9162607" y="0"/>
                </a:lnTo>
                <a:cubicBezTo>
                  <a:pt x="9702230" y="0"/>
                  <a:pt x="10139680" y="437450"/>
                  <a:pt x="10139680" y="977073"/>
                </a:cubicBezTo>
                <a:lnTo>
                  <a:pt x="10139680" y="4885247"/>
                </a:lnTo>
                <a:cubicBezTo>
                  <a:pt x="10139680" y="5424870"/>
                  <a:pt x="9702230" y="5862320"/>
                  <a:pt x="9162607" y="5862320"/>
                </a:cubicBezTo>
                <a:lnTo>
                  <a:pt x="977073" y="5862320"/>
                </a:lnTo>
                <a:cubicBezTo>
                  <a:pt x="437450" y="5862320"/>
                  <a:pt x="0" y="5424870"/>
                  <a:pt x="0" y="4885247"/>
                </a:cubicBezTo>
                <a:lnTo>
                  <a:pt x="0" y="977073"/>
                </a:lnTo>
                <a:cubicBezTo>
                  <a:pt x="0" y="437450"/>
                  <a:pt x="437450" y="0"/>
                  <a:pt x="977073" y="0"/>
                </a:cubicBezTo>
                <a:close/>
              </a:path>
            </a:pathLst>
          </a:cu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30" name="Picture 12" descr="Minecraft">
            <a:extLst>
              <a:ext uri="{FF2B5EF4-FFF2-40B4-BE49-F238E27FC236}">
                <a16:creationId xmlns:a16="http://schemas.microsoft.com/office/drawing/2014/main" id="{77C078F6-199B-4511-B420-9A829706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80" y="756590"/>
            <a:ext cx="959607" cy="9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C9DB85-2252-417D-A25D-15FF4265E05D}"/>
              </a:ext>
            </a:extLst>
          </p:cNvPr>
          <p:cNvSpPr txBox="1"/>
          <p:nvPr/>
        </p:nvSpPr>
        <p:spPr>
          <a:xfrm>
            <a:off x="2399606" y="1027906"/>
            <a:ext cx="5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PCL 1145141919180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9066490-C5D5-4CDE-A73E-12BAD53C3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74" y="2336870"/>
            <a:ext cx="1185977" cy="11859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DC273F-7139-417A-8777-76D6150A1AEE}"/>
              </a:ext>
            </a:extLst>
          </p:cNvPr>
          <p:cNvSpPr txBox="1"/>
          <p:nvPr/>
        </p:nvSpPr>
        <p:spPr>
          <a:xfrm>
            <a:off x="1926955" y="3603240"/>
            <a:ext cx="355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Michael Tang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99CACB8-0CA2-46A7-A754-C94089EC5166}"/>
              </a:ext>
            </a:extLst>
          </p:cNvPr>
          <p:cNvSpPr/>
          <p:nvPr/>
        </p:nvSpPr>
        <p:spPr>
          <a:xfrm>
            <a:off x="1665171" y="4081112"/>
            <a:ext cx="2098307" cy="693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启动</a:t>
            </a:r>
            <a:r>
              <a:rPr lang="en-US" altLang="zh-CN" dirty="0"/>
              <a:t>Minecraft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9F6B03-1A42-4175-A947-0962616C9E94}"/>
              </a:ext>
            </a:extLst>
          </p:cNvPr>
          <p:cNvSpPr txBox="1"/>
          <p:nvPr/>
        </p:nvSpPr>
        <p:spPr>
          <a:xfrm>
            <a:off x="2114450" y="4902457"/>
            <a:ext cx="152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版本</a:t>
            </a:r>
            <a:r>
              <a:rPr lang="en-US" altLang="zh-CN" dirty="0"/>
              <a:t>1.16.5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4F2EB9F-EDA1-4CAE-BCC4-F698B75DD0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74" y="1890198"/>
            <a:ext cx="959607" cy="2772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98055C-634C-4093-AB5A-C3D807E5A19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07" y="3308255"/>
            <a:ext cx="693039" cy="69303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EC2CA9-0AD7-4386-A00D-437D46839672}"/>
              </a:ext>
            </a:extLst>
          </p:cNvPr>
          <p:cNvSpPr txBox="1"/>
          <p:nvPr/>
        </p:nvSpPr>
        <p:spPr>
          <a:xfrm>
            <a:off x="5985906" y="3145741"/>
            <a:ext cx="3974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启动</a:t>
            </a:r>
            <a:r>
              <a:rPr lang="en-US" altLang="zh-CN" sz="4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Minecraft</a:t>
            </a:r>
            <a:endParaRPr lang="zh-CN" altLang="en-US" sz="4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D051243-CCE8-48C0-8E0F-DEFEC43164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8085" y="460377"/>
            <a:ext cx="12297835" cy="63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Minecraft 1.16.5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C48A6E3-E797-4941-8B52-2DF9BB836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9250" t="7259" r="7583" b="7259"/>
          <a:stretch>
            <a:fillRect/>
          </a:stretch>
        </p:blipFill>
        <p:spPr>
          <a:xfrm>
            <a:off x="1127760" y="497840"/>
            <a:ext cx="10139680" cy="5862320"/>
          </a:xfrm>
          <a:custGeom>
            <a:avLst/>
            <a:gdLst>
              <a:gd name="connsiteX0" fmla="*/ 977073 w 10139680"/>
              <a:gd name="connsiteY0" fmla="*/ 0 h 5862320"/>
              <a:gd name="connsiteX1" fmla="*/ 9162607 w 10139680"/>
              <a:gd name="connsiteY1" fmla="*/ 0 h 5862320"/>
              <a:gd name="connsiteX2" fmla="*/ 10139680 w 10139680"/>
              <a:gd name="connsiteY2" fmla="*/ 977073 h 5862320"/>
              <a:gd name="connsiteX3" fmla="*/ 10139680 w 10139680"/>
              <a:gd name="connsiteY3" fmla="*/ 4885247 h 5862320"/>
              <a:gd name="connsiteX4" fmla="*/ 9162607 w 10139680"/>
              <a:gd name="connsiteY4" fmla="*/ 5862320 h 5862320"/>
              <a:gd name="connsiteX5" fmla="*/ 977073 w 10139680"/>
              <a:gd name="connsiteY5" fmla="*/ 5862320 h 5862320"/>
              <a:gd name="connsiteX6" fmla="*/ 0 w 10139680"/>
              <a:gd name="connsiteY6" fmla="*/ 4885247 h 5862320"/>
              <a:gd name="connsiteX7" fmla="*/ 0 w 10139680"/>
              <a:gd name="connsiteY7" fmla="*/ 977073 h 5862320"/>
              <a:gd name="connsiteX8" fmla="*/ 977073 w 10139680"/>
              <a:gd name="connsiteY8" fmla="*/ 0 h 586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39680" h="5862320">
                <a:moveTo>
                  <a:pt x="977073" y="0"/>
                </a:moveTo>
                <a:lnTo>
                  <a:pt x="9162607" y="0"/>
                </a:lnTo>
                <a:cubicBezTo>
                  <a:pt x="9702230" y="0"/>
                  <a:pt x="10139680" y="437450"/>
                  <a:pt x="10139680" y="977073"/>
                </a:cubicBezTo>
                <a:lnTo>
                  <a:pt x="10139680" y="4885247"/>
                </a:lnTo>
                <a:cubicBezTo>
                  <a:pt x="10139680" y="5424870"/>
                  <a:pt x="9702230" y="5862320"/>
                  <a:pt x="9162607" y="5862320"/>
                </a:cubicBezTo>
                <a:lnTo>
                  <a:pt x="977073" y="5862320"/>
                </a:lnTo>
                <a:cubicBezTo>
                  <a:pt x="437450" y="5862320"/>
                  <a:pt x="0" y="5424870"/>
                  <a:pt x="0" y="4885247"/>
                </a:cubicBezTo>
                <a:lnTo>
                  <a:pt x="0" y="977073"/>
                </a:lnTo>
                <a:cubicBezTo>
                  <a:pt x="0" y="437450"/>
                  <a:pt x="437450" y="0"/>
                  <a:pt x="977073" y="0"/>
                </a:cubicBezTo>
                <a:close/>
              </a:path>
            </a:pathLst>
          </a:cu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30" name="Picture 12" descr="Minecraft">
            <a:extLst>
              <a:ext uri="{FF2B5EF4-FFF2-40B4-BE49-F238E27FC236}">
                <a16:creationId xmlns:a16="http://schemas.microsoft.com/office/drawing/2014/main" id="{77C078F6-199B-4511-B420-9A829706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80" y="756590"/>
            <a:ext cx="959607" cy="9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C9DB85-2252-417D-A25D-15FF4265E05D}"/>
              </a:ext>
            </a:extLst>
          </p:cNvPr>
          <p:cNvSpPr txBox="1"/>
          <p:nvPr/>
        </p:nvSpPr>
        <p:spPr>
          <a:xfrm>
            <a:off x="2399606" y="1027906"/>
            <a:ext cx="5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PCL 1145141919180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9066490-C5D5-4CDE-A73E-12BAD53C3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32" y="1927304"/>
            <a:ext cx="1185977" cy="11859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DC273F-7139-417A-8777-76D6150A1AEE}"/>
              </a:ext>
            </a:extLst>
          </p:cNvPr>
          <p:cNvSpPr txBox="1"/>
          <p:nvPr/>
        </p:nvSpPr>
        <p:spPr>
          <a:xfrm>
            <a:off x="1884313" y="3193674"/>
            <a:ext cx="355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Michael Tang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99CACB8-0CA2-46A7-A754-C94089EC5166}"/>
              </a:ext>
            </a:extLst>
          </p:cNvPr>
          <p:cNvSpPr/>
          <p:nvPr/>
        </p:nvSpPr>
        <p:spPr>
          <a:xfrm>
            <a:off x="1622529" y="3671546"/>
            <a:ext cx="2098307" cy="693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启动</a:t>
            </a:r>
            <a:r>
              <a:rPr lang="en-US" altLang="zh-CN" dirty="0"/>
              <a:t>Minecraft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9F6B03-1A42-4175-A947-0962616C9E94}"/>
              </a:ext>
            </a:extLst>
          </p:cNvPr>
          <p:cNvSpPr txBox="1"/>
          <p:nvPr/>
        </p:nvSpPr>
        <p:spPr>
          <a:xfrm>
            <a:off x="2071808" y="4492891"/>
            <a:ext cx="152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版本</a:t>
            </a:r>
            <a:r>
              <a:rPr lang="en-US" altLang="zh-CN" dirty="0"/>
              <a:t>1.16.5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4F2EB9F-EDA1-4CAE-BCC4-F698B75DD0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32" y="1480632"/>
            <a:ext cx="959607" cy="2772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98055C-634C-4093-AB5A-C3D807E5A19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13" y="2966071"/>
            <a:ext cx="1124611" cy="69303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EC2CA9-0AD7-4386-A00D-437D46839672}"/>
              </a:ext>
            </a:extLst>
          </p:cNvPr>
          <p:cNvSpPr txBox="1"/>
          <p:nvPr/>
        </p:nvSpPr>
        <p:spPr>
          <a:xfrm>
            <a:off x="4785153" y="3213123"/>
            <a:ext cx="64491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启动</a:t>
            </a:r>
            <a:r>
              <a:rPr lang="en-US" altLang="zh-CN" sz="4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Minecraft</a:t>
            </a:r>
            <a:endParaRPr lang="zh-CN" altLang="en-US" sz="4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D051243-CCE8-48C0-8E0F-DEFEC43164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8085" y="460377"/>
            <a:ext cx="12297835" cy="6399619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F59AFA01-26DE-40B1-B9EE-0E07F8C4D829}"/>
              </a:ext>
            </a:extLst>
          </p:cNvPr>
          <p:cNvGrpSpPr/>
          <p:nvPr/>
        </p:nvGrpSpPr>
        <p:grpSpPr>
          <a:xfrm>
            <a:off x="0" y="1415261"/>
            <a:ext cx="12192000" cy="5388464"/>
            <a:chOff x="0" y="1415261"/>
            <a:chExt cx="12192000" cy="538846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EFD090A-B6C1-43AA-80C7-C2F24B9CF9D2}"/>
                </a:ext>
              </a:extLst>
            </p:cNvPr>
            <p:cNvGrpSpPr/>
            <p:nvPr/>
          </p:nvGrpSpPr>
          <p:grpSpPr>
            <a:xfrm>
              <a:off x="2083053" y="1415261"/>
              <a:ext cx="7832598" cy="1485760"/>
              <a:chOff x="4117872" y="2010940"/>
              <a:chExt cx="4893184" cy="107026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43E7E3E-393D-456D-A5CD-D113BC5D88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7872" y="2010940"/>
                <a:ext cx="4893184" cy="850167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373AD05E-9D45-4ED8-B579-935F47C110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44" t="29141" r="38758" b="66783"/>
              <a:stretch/>
            </p:blipFill>
            <p:spPr bwMode="auto">
              <a:xfrm>
                <a:off x="5234844" y="2819519"/>
                <a:ext cx="2659239" cy="26168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3B4609F4-551A-4AB3-8444-0407B4F13D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8" t="80196" r="26582" b="10858"/>
            <a:stretch/>
          </p:blipFill>
          <p:spPr bwMode="auto">
            <a:xfrm>
              <a:off x="6075457" y="5178419"/>
              <a:ext cx="2305412" cy="506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>
              <a:extLst>
                <a:ext uri="{FF2B5EF4-FFF2-40B4-BE49-F238E27FC236}">
                  <a16:creationId xmlns:a16="http://schemas.microsoft.com/office/drawing/2014/main" id="{B44EF812-3264-42C6-A94B-B24C00D369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52" t="79666" r="50218" b="11068"/>
            <a:stretch/>
          </p:blipFill>
          <p:spPr bwMode="auto">
            <a:xfrm>
              <a:off x="3589211" y="5152744"/>
              <a:ext cx="2339674" cy="51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>
              <a:extLst>
                <a:ext uri="{FF2B5EF4-FFF2-40B4-BE49-F238E27FC236}">
                  <a16:creationId xmlns:a16="http://schemas.microsoft.com/office/drawing/2014/main" id="{063EC5CC-64FB-4CA4-BAF1-2645D7C66D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3" t="78869" r="74080" b="11224"/>
            <a:stretch/>
          </p:blipFill>
          <p:spPr bwMode="auto">
            <a:xfrm>
              <a:off x="3087439" y="5182170"/>
              <a:ext cx="467675" cy="485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974E32CE-CB15-471B-A913-BE0D8B36FC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52" t="64144" r="26455" b="25886"/>
            <a:stretch/>
          </p:blipFill>
          <p:spPr bwMode="auto">
            <a:xfrm>
              <a:off x="3594605" y="4447091"/>
              <a:ext cx="4786264" cy="5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9F3C1FDD-2DD3-4686-8C89-80920156F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33" t="54729" r="26459" b="36810"/>
            <a:stretch/>
          </p:blipFill>
          <p:spPr bwMode="auto">
            <a:xfrm>
              <a:off x="3610746" y="3886708"/>
              <a:ext cx="4770123" cy="47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2">
              <a:extLst>
                <a:ext uri="{FF2B5EF4-FFF2-40B4-BE49-F238E27FC236}">
                  <a16:creationId xmlns:a16="http://schemas.microsoft.com/office/drawing/2014/main" id="{B375E4C5-112C-4ED3-AB3A-EED2E9C160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46" t="45480" r="26850" b="46482"/>
            <a:stretch/>
          </p:blipFill>
          <p:spPr bwMode="auto">
            <a:xfrm>
              <a:off x="3635691" y="3350020"/>
              <a:ext cx="4750432" cy="46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2">
              <a:extLst>
                <a:ext uri="{FF2B5EF4-FFF2-40B4-BE49-F238E27FC236}">
                  <a16:creationId xmlns:a16="http://schemas.microsoft.com/office/drawing/2014/main" id="{6E718213-A370-408F-B698-3CE23F536A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55" t="80000" r="21113" b="11375"/>
            <a:stretch/>
          </p:blipFill>
          <p:spPr bwMode="auto">
            <a:xfrm>
              <a:off x="8597395" y="5198620"/>
              <a:ext cx="466172" cy="48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F1DF47C-FDF0-46E2-BDBC-CB09EBFBCC61}"/>
                </a:ext>
              </a:extLst>
            </p:cNvPr>
            <p:cNvSpPr txBox="1"/>
            <p:nvPr/>
          </p:nvSpPr>
          <p:spPr>
            <a:xfrm>
              <a:off x="0" y="6397527"/>
              <a:ext cx="559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Mojangles" panose="00000009000000000000" pitchFamily="49" charset="0"/>
                </a:rPr>
                <a:t>Minecraft 1.16.5</a:t>
              </a:r>
              <a:endParaRPr lang="zh-CN" altLang="en-US" dirty="0">
                <a:solidFill>
                  <a:schemeClr val="bg1"/>
                </a:solidFill>
                <a:latin typeface="Mojangles" panose="00000009000000000000" pitchFamily="49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23B1610-4B77-4AC4-A4FD-E9B0C4B60495}"/>
                </a:ext>
              </a:extLst>
            </p:cNvPr>
            <p:cNvSpPr txBox="1"/>
            <p:nvPr/>
          </p:nvSpPr>
          <p:spPr>
            <a:xfrm>
              <a:off x="7494880" y="6434393"/>
              <a:ext cx="4697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Mojangles" panose="00000009000000000000" pitchFamily="49" charset="0"/>
                </a:rPr>
                <a:t>Copyright Mojang </a:t>
              </a:r>
              <a:r>
                <a:rPr lang="en-US" altLang="zh-CN" dirty="0" err="1">
                  <a:solidFill>
                    <a:schemeClr val="bg1"/>
                  </a:solidFill>
                  <a:latin typeface="Mojangles" panose="00000009000000000000" pitchFamily="49" charset="0"/>
                </a:rPr>
                <a:t>AB.Do</a:t>
              </a:r>
              <a:r>
                <a:rPr lang="en-US" altLang="zh-CN" dirty="0">
                  <a:solidFill>
                    <a:schemeClr val="bg1"/>
                  </a:solidFill>
                  <a:latin typeface="Mojangles" panose="00000009000000000000" pitchFamily="49" charset="0"/>
                </a:rPr>
                <a:t> not distribute!</a:t>
              </a:r>
              <a:endParaRPr lang="zh-CN" altLang="en-US" dirty="0">
                <a:solidFill>
                  <a:schemeClr val="bg1"/>
                </a:solidFill>
                <a:latin typeface="Mojangles" panose="00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515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D20FB5-3F92-4D16-90C0-84596613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27" y="5485298"/>
            <a:ext cx="847709" cy="8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468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D20FB5-3F92-4D16-90C0-84596613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27" y="5485298"/>
            <a:ext cx="847709" cy="8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32F0F4-12B7-491C-8B71-34ECABC514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2083" t="8190" r="82250" b="59259"/>
          <a:stretch>
            <a:fillRect/>
          </a:stretch>
        </p:blipFill>
        <p:spPr>
          <a:xfrm>
            <a:off x="254000" y="561677"/>
            <a:ext cx="1910080" cy="2232323"/>
          </a:xfrm>
          <a:custGeom>
            <a:avLst/>
            <a:gdLst>
              <a:gd name="connsiteX0" fmla="*/ 318353 w 1910080"/>
              <a:gd name="connsiteY0" fmla="*/ 0 h 2232323"/>
              <a:gd name="connsiteX1" fmla="*/ 1591727 w 1910080"/>
              <a:gd name="connsiteY1" fmla="*/ 0 h 2232323"/>
              <a:gd name="connsiteX2" fmla="*/ 1910080 w 1910080"/>
              <a:gd name="connsiteY2" fmla="*/ 318353 h 2232323"/>
              <a:gd name="connsiteX3" fmla="*/ 1910080 w 1910080"/>
              <a:gd name="connsiteY3" fmla="*/ 1913970 h 2232323"/>
              <a:gd name="connsiteX4" fmla="*/ 1591727 w 1910080"/>
              <a:gd name="connsiteY4" fmla="*/ 2232323 h 2232323"/>
              <a:gd name="connsiteX5" fmla="*/ 318353 w 1910080"/>
              <a:gd name="connsiteY5" fmla="*/ 2232323 h 2232323"/>
              <a:gd name="connsiteX6" fmla="*/ 0 w 1910080"/>
              <a:gd name="connsiteY6" fmla="*/ 1913970 h 2232323"/>
              <a:gd name="connsiteX7" fmla="*/ 0 w 1910080"/>
              <a:gd name="connsiteY7" fmla="*/ 318353 h 2232323"/>
              <a:gd name="connsiteX8" fmla="*/ 318353 w 1910080"/>
              <a:gd name="connsiteY8" fmla="*/ 0 h 223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0080" h="2232323">
                <a:moveTo>
                  <a:pt x="318353" y="0"/>
                </a:moveTo>
                <a:lnTo>
                  <a:pt x="1591727" y="0"/>
                </a:lnTo>
                <a:cubicBezTo>
                  <a:pt x="1767549" y="0"/>
                  <a:pt x="1910080" y="142531"/>
                  <a:pt x="1910080" y="318353"/>
                </a:cubicBezTo>
                <a:lnTo>
                  <a:pt x="1910080" y="1913970"/>
                </a:lnTo>
                <a:cubicBezTo>
                  <a:pt x="1910080" y="2089792"/>
                  <a:pt x="1767549" y="2232323"/>
                  <a:pt x="1591727" y="2232323"/>
                </a:cubicBezTo>
                <a:lnTo>
                  <a:pt x="318353" y="2232323"/>
                </a:lnTo>
                <a:cubicBezTo>
                  <a:pt x="142531" y="2232323"/>
                  <a:pt x="0" y="2089792"/>
                  <a:pt x="0" y="1913970"/>
                </a:cubicBezTo>
                <a:lnTo>
                  <a:pt x="0" y="318353"/>
                </a:lnTo>
                <a:cubicBezTo>
                  <a:pt x="0" y="142531"/>
                  <a:pt x="142531" y="0"/>
                  <a:pt x="318353" y="0"/>
                </a:cubicBez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DF7669-5B6D-4CCC-BE17-735AA7731540}"/>
              </a:ext>
            </a:extLst>
          </p:cNvPr>
          <p:cNvSpPr txBox="1"/>
          <p:nvPr/>
        </p:nvSpPr>
        <p:spPr>
          <a:xfrm>
            <a:off x="472241" y="1023342"/>
            <a:ext cx="204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重启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关机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关闭应用程序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关于</a:t>
            </a:r>
          </a:p>
        </p:txBody>
      </p:sp>
    </p:spTree>
    <p:extLst>
      <p:ext uri="{BB962C8B-B14F-4D97-AF65-F5344CB8AC3E}">
        <p14:creationId xmlns:p14="http://schemas.microsoft.com/office/powerpoint/2010/main" val="308245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FC68F743-A37B-4D56-B2E4-618F8586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055819A-E035-4622-A102-5948FD00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9250" t="7259" r="7583" b="7259"/>
          <a:stretch>
            <a:fillRect/>
          </a:stretch>
        </p:blipFill>
        <p:spPr>
          <a:xfrm>
            <a:off x="1127760" y="497840"/>
            <a:ext cx="10139680" cy="5862320"/>
          </a:xfrm>
          <a:custGeom>
            <a:avLst/>
            <a:gdLst>
              <a:gd name="connsiteX0" fmla="*/ 977073 w 10139680"/>
              <a:gd name="connsiteY0" fmla="*/ 0 h 5862320"/>
              <a:gd name="connsiteX1" fmla="*/ 9162607 w 10139680"/>
              <a:gd name="connsiteY1" fmla="*/ 0 h 5862320"/>
              <a:gd name="connsiteX2" fmla="*/ 10139680 w 10139680"/>
              <a:gd name="connsiteY2" fmla="*/ 977073 h 5862320"/>
              <a:gd name="connsiteX3" fmla="*/ 10139680 w 10139680"/>
              <a:gd name="connsiteY3" fmla="*/ 4885247 h 5862320"/>
              <a:gd name="connsiteX4" fmla="*/ 9162607 w 10139680"/>
              <a:gd name="connsiteY4" fmla="*/ 5862320 h 5862320"/>
              <a:gd name="connsiteX5" fmla="*/ 977073 w 10139680"/>
              <a:gd name="connsiteY5" fmla="*/ 5862320 h 5862320"/>
              <a:gd name="connsiteX6" fmla="*/ 0 w 10139680"/>
              <a:gd name="connsiteY6" fmla="*/ 4885247 h 5862320"/>
              <a:gd name="connsiteX7" fmla="*/ 0 w 10139680"/>
              <a:gd name="connsiteY7" fmla="*/ 977073 h 5862320"/>
              <a:gd name="connsiteX8" fmla="*/ 977073 w 10139680"/>
              <a:gd name="connsiteY8" fmla="*/ 0 h 586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39680" h="5862320">
                <a:moveTo>
                  <a:pt x="977073" y="0"/>
                </a:moveTo>
                <a:lnTo>
                  <a:pt x="9162607" y="0"/>
                </a:lnTo>
                <a:cubicBezTo>
                  <a:pt x="9702230" y="0"/>
                  <a:pt x="10139680" y="437450"/>
                  <a:pt x="10139680" y="977073"/>
                </a:cubicBezTo>
                <a:lnTo>
                  <a:pt x="10139680" y="4885247"/>
                </a:lnTo>
                <a:cubicBezTo>
                  <a:pt x="10139680" y="5424870"/>
                  <a:pt x="9702230" y="5862320"/>
                  <a:pt x="9162607" y="5862320"/>
                </a:cubicBezTo>
                <a:lnTo>
                  <a:pt x="977073" y="5862320"/>
                </a:lnTo>
                <a:cubicBezTo>
                  <a:pt x="437450" y="5862320"/>
                  <a:pt x="0" y="5424870"/>
                  <a:pt x="0" y="4885247"/>
                </a:cubicBezTo>
                <a:lnTo>
                  <a:pt x="0" y="977073"/>
                </a:lnTo>
                <a:cubicBezTo>
                  <a:pt x="0" y="437450"/>
                  <a:pt x="437450" y="0"/>
                  <a:pt x="977073" y="0"/>
                </a:cubicBezTo>
                <a:close/>
              </a:path>
            </a:pathLst>
          </a:cu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A95F77-3F09-42E1-AD2C-89AD28372B46}"/>
              </a:ext>
            </a:extLst>
          </p:cNvPr>
          <p:cNvSpPr txBox="1"/>
          <p:nvPr/>
        </p:nvSpPr>
        <p:spPr>
          <a:xfrm>
            <a:off x="1771048" y="594980"/>
            <a:ext cx="286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磁盘工具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599B26D-54C5-4696-A789-4D2DD47A0A2A}"/>
              </a:ext>
            </a:extLst>
          </p:cNvPr>
          <p:cNvSpPr txBox="1"/>
          <p:nvPr/>
        </p:nvSpPr>
        <p:spPr>
          <a:xfrm>
            <a:off x="1771048" y="1588167"/>
            <a:ext cx="539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Lenovo SATA </a:t>
            </a:r>
            <a:r>
              <a:rPr lang="en-US" altLang="zh-CN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Harddrive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24" name="save-files_84138">
            <a:extLst>
              <a:ext uri="{FF2B5EF4-FFF2-40B4-BE49-F238E27FC236}">
                <a16:creationId xmlns:a16="http://schemas.microsoft.com/office/drawing/2014/main" id="{6F2C124E-C190-4F3E-8904-95F125B58FDE}"/>
              </a:ext>
            </a:extLst>
          </p:cNvPr>
          <p:cNvSpPr/>
          <p:nvPr/>
        </p:nvSpPr>
        <p:spPr>
          <a:xfrm>
            <a:off x="5193142" y="1588167"/>
            <a:ext cx="607773" cy="609685"/>
          </a:xfrm>
          <a:custGeom>
            <a:avLst/>
            <a:gdLst>
              <a:gd name="connsiteX0" fmla="*/ 223198 w 605874"/>
              <a:gd name="connsiteY0" fmla="*/ 496781 h 607780"/>
              <a:gd name="connsiteX1" fmla="*/ 259610 w 605874"/>
              <a:gd name="connsiteY1" fmla="*/ 496781 h 607780"/>
              <a:gd name="connsiteX2" fmla="*/ 259610 w 605874"/>
              <a:gd name="connsiteY2" fmla="*/ 535451 h 607780"/>
              <a:gd name="connsiteX3" fmla="*/ 223198 w 605874"/>
              <a:gd name="connsiteY3" fmla="*/ 535451 h 607780"/>
              <a:gd name="connsiteX4" fmla="*/ 217422 w 605874"/>
              <a:gd name="connsiteY4" fmla="*/ 479606 h 607780"/>
              <a:gd name="connsiteX5" fmla="*/ 199865 w 605874"/>
              <a:gd name="connsiteY5" fmla="*/ 497253 h 607780"/>
              <a:gd name="connsiteX6" fmla="*/ 199865 w 605874"/>
              <a:gd name="connsiteY6" fmla="*/ 543809 h 607780"/>
              <a:gd name="connsiteX7" fmla="*/ 217422 w 605874"/>
              <a:gd name="connsiteY7" fmla="*/ 561340 h 607780"/>
              <a:gd name="connsiteX8" fmla="*/ 393336 w 605874"/>
              <a:gd name="connsiteY8" fmla="*/ 561340 h 607780"/>
              <a:gd name="connsiteX9" fmla="*/ 410892 w 605874"/>
              <a:gd name="connsiteY9" fmla="*/ 543809 h 607780"/>
              <a:gd name="connsiteX10" fmla="*/ 410892 w 605874"/>
              <a:gd name="connsiteY10" fmla="*/ 497253 h 607780"/>
              <a:gd name="connsiteX11" fmla="*/ 393336 w 605874"/>
              <a:gd name="connsiteY11" fmla="*/ 479606 h 607780"/>
              <a:gd name="connsiteX12" fmla="*/ 114641 w 605874"/>
              <a:gd name="connsiteY12" fmla="*/ 47369 h 607780"/>
              <a:gd name="connsiteX13" fmla="*/ 46508 w 605874"/>
              <a:gd name="connsiteY13" fmla="*/ 126780 h 607780"/>
              <a:gd name="connsiteX14" fmla="*/ 46508 w 605874"/>
              <a:gd name="connsiteY14" fmla="*/ 481000 h 607780"/>
              <a:gd name="connsiteX15" fmla="*/ 126965 w 605874"/>
              <a:gd name="connsiteY15" fmla="*/ 561340 h 607780"/>
              <a:gd name="connsiteX16" fmla="*/ 155800 w 605874"/>
              <a:gd name="connsiteY16" fmla="*/ 561340 h 607780"/>
              <a:gd name="connsiteX17" fmla="*/ 153358 w 605874"/>
              <a:gd name="connsiteY17" fmla="*/ 543809 h 607780"/>
              <a:gd name="connsiteX18" fmla="*/ 153358 w 605874"/>
              <a:gd name="connsiteY18" fmla="*/ 497253 h 607780"/>
              <a:gd name="connsiteX19" fmla="*/ 217422 w 605874"/>
              <a:gd name="connsiteY19" fmla="*/ 433167 h 607780"/>
              <a:gd name="connsiteX20" fmla="*/ 393336 w 605874"/>
              <a:gd name="connsiteY20" fmla="*/ 433167 h 607780"/>
              <a:gd name="connsiteX21" fmla="*/ 457400 w 605874"/>
              <a:gd name="connsiteY21" fmla="*/ 497253 h 607780"/>
              <a:gd name="connsiteX22" fmla="*/ 457400 w 605874"/>
              <a:gd name="connsiteY22" fmla="*/ 543809 h 607780"/>
              <a:gd name="connsiteX23" fmla="*/ 454958 w 605874"/>
              <a:gd name="connsiteY23" fmla="*/ 561340 h 607780"/>
              <a:gd name="connsiteX24" fmla="*/ 478909 w 605874"/>
              <a:gd name="connsiteY24" fmla="*/ 561340 h 607780"/>
              <a:gd name="connsiteX25" fmla="*/ 559367 w 605874"/>
              <a:gd name="connsiteY25" fmla="*/ 481000 h 607780"/>
              <a:gd name="connsiteX26" fmla="*/ 559367 w 605874"/>
              <a:gd name="connsiteY26" fmla="*/ 126780 h 607780"/>
              <a:gd name="connsiteX27" fmla="*/ 491234 w 605874"/>
              <a:gd name="connsiteY27" fmla="*/ 47369 h 607780"/>
              <a:gd name="connsiteX28" fmla="*/ 498559 w 605874"/>
              <a:gd name="connsiteY28" fmla="*/ 79412 h 607780"/>
              <a:gd name="connsiteX29" fmla="*/ 498559 w 605874"/>
              <a:gd name="connsiteY29" fmla="*/ 269815 h 607780"/>
              <a:gd name="connsiteX30" fmla="*/ 411706 w 605874"/>
              <a:gd name="connsiteY30" fmla="*/ 349227 h 607780"/>
              <a:gd name="connsiteX31" fmla="*/ 194168 w 605874"/>
              <a:gd name="connsiteY31" fmla="*/ 349227 h 607780"/>
              <a:gd name="connsiteX32" fmla="*/ 107316 w 605874"/>
              <a:gd name="connsiteY32" fmla="*/ 269815 h 607780"/>
              <a:gd name="connsiteX33" fmla="*/ 107316 w 605874"/>
              <a:gd name="connsiteY33" fmla="*/ 79412 h 607780"/>
              <a:gd name="connsiteX34" fmla="*/ 114641 w 605874"/>
              <a:gd name="connsiteY34" fmla="*/ 47369 h 607780"/>
              <a:gd name="connsiteX35" fmla="*/ 194168 w 605874"/>
              <a:gd name="connsiteY35" fmla="*/ 46440 h 607780"/>
              <a:gd name="connsiteX36" fmla="*/ 153823 w 605874"/>
              <a:gd name="connsiteY36" fmla="*/ 79412 h 607780"/>
              <a:gd name="connsiteX37" fmla="*/ 153823 w 605874"/>
              <a:gd name="connsiteY37" fmla="*/ 269815 h 607780"/>
              <a:gd name="connsiteX38" fmla="*/ 194168 w 605874"/>
              <a:gd name="connsiteY38" fmla="*/ 302787 h 607780"/>
              <a:gd name="connsiteX39" fmla="*/ 411706 w 605874"/>
              <a:gd name="connsiteY39" fmla="*/ 302787 h 607780"/>
              <a:gd name="connsiteX40" fmla="*/ 452051 w 605874"/>
              <a:gd name="connsiteY40" fmla="*/ 269815 h 607780"/>
              <a:gd name="connsiteX41" fmla="*/ 452051 w 605874"/>
              <a:gd name="connsiteY41" fmla="*/ 79412 h 607780"/>
              <a:gd name="connsiteX42" fmla="*/ 411706 w 605874"/>
              <a:gd name="connsiteY42" fmla="*/ 46440 h 607780"/>
              <a:gd name="connsiteX43" fmla="*/ 126965 w 605874"/>
              <a:gd name="connsiteY43" fmla="*/ 0 h 607780"/>
              <a:gd name="connsiteX44" fmla="*/ 194168 w 605874"/>
              <a:gd name="connsiteY44" fmla="*/ 0 h 607780"/>
              <a:gd name="connsiteX45" fmla="*/ 411706 w 605874"/>
              <a:gd name="connsiteY45" fmla="*/ 0 h 607780"/>
              <a:gd name="connsiteX46" fmla="*/ 478909 w 605874"/>
              <a:gd name="connsiteY46" fmla="*/ 0 h 607780"/>
              <a:gd name="connsiteX47" fmla="*/ 605874 w 605874"/>
              <a:gd name="connsiteY47" fmla="*/ 126780 h 607780"/>
              <a:gd name="connsiteX48" fmla="*/ 605874 w 605874"/>
              <a:gd name="connsiteY48" fmla="*/ 481000 h 607780"/>
              <a:gd name="connsiteX49" fmla="*/ 478909 w 605874"/>
              <a:gd name="connsiteY49" fmla="*/ 607780 h 607780"/>
              <a:gd name="connsiteX50" fmla="*/ 393336 w 605874"/>
              <a:gd name="connsiteY50" fmla="*/ 607780 h 607780"/>
              <a:gd name="connsiteX51" fmla="*/ 217422 w 605874"/>
              <a:gd name="connsiteY51" fmla="*/ 607780 h 607780"/>
              <a:gd name="connsiteX52" fmla="*/ 126965 w 605874"/>
              <a:gd name="connsiteY52" fmla="*/ 607780 h 607780"/>
              <a:gd name="connsiteX53" fmla="*/ 0 w 605874"/>
              <a:gd name="connsiteY53" fmla="*/ 481000 h 607780"/>
              <a:gd name="connsiteX54" fmla="*/ 0 w 605874"/>
              <a:gd name="connsiteY54" fmla="*/ 126780 h 607780"/>
              <a:gd name="connsiteX55" fmla="*/ 126965 w 605874"/>
              <a:gd name="connsiteY55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5874" h="607780">
                <a:moveTo>
                  <a:pt x="223198" y="496781"/>
                </a:moveTo>
                <a:lnTo>
                  <a:pt x="259610" y="496781"/>
                </a:lnTo>
                <a:lnTo>
                  <a:pt x="259610" y="535451"/>
                </a:lnTo>
                <a:lnTo>
                  <a:pt x="223198" y="535451"/>
                </a:lnTo>
                <a:close/>
                <a:moveTo>
                  <a:pt x="217422" y="479606"/>
                </a:moveTo>
                <a:cubicBezTo>
                  <a:pt x="207655" y="479606"/>
                  <a:pt x="199865" y="487501"/>
                  <a:pt x="199865" y="497253"/>
                </a:cubicBezTo>
                <a:lnTo>
                  <a:pt x="199865" y="543809"/>
                </a:lnTo>
                <a:cubicBezTo>
                  <a:pt x="199865" y="553445"/>
                  <a:pt x="207655" y="561340"/>
                  <a:pt x="217422" y="561340"/>
                </a:cubicBezTo>
                <a:lnTo>
                  <a:pt x="393336" y="561340"/>
                </a:lnTo>
                <a:cubicBezTo>
                  <a:pt x="402986" y="561340"/>
                  <a:pt x="410892" y="553445"/>
                  <a:pt x="410892" y="543809"/>
                </a:cubicBezTo>
                <a:lnTo>
                  <a:pt x="410892" y="497253"/>
                </a:lnTo>
                <a:cubicBezTo>
                  <a:pt x="410892" y="487501"/>
                  <a:pt x="402986" y="479606"/>
                  <a:pt x="393336" y="479606"/>
                </a:cubicBezTo>
                <a:close/>
                <a:moveTo>
                  <a:pt x="114641" y="47369"/>
                </a:moveTo>
                <a:cubicBezTo>
                  <a:pt x="76156" y="53290"/>
                  <a:pt x="46508" y="86610"/>
                  <a:pt x="46508" y="126780"/>
                </a:cubicBezTo>
                <a:lnTo>
                  <a:pt x="46508" y="481000"/>
                </a:lnTo>
                <a:cubicBezTo>
                  <a:pt x="46508" y="525349"/>
                  <a:pt x="82667" y="561340"/>
                  <a:pt x="126965" y="561340"/>
                </a:cubicBezTo>
                <a:lnTo>
                  <a:pt x="155800" y="561340"/>
                </a:lnTo>
                <a:cubicBezTo>
                  <a:pt x="154172" y="555767"/>
                  <a:pt x="153358" y="549846"/>
                  <a:pt x="153358" y="543809"/>
                </a:cubicBezTo>
                <a:lnTo>
                  <a:pt x="153358" y="497253"/>
                </a:lnTo>
                <a:cubicBezTo>
                  <a:pt x="153358" y="461959"/>
                  <a:pt x="182076" y="433167"/>
                  <a:pt x="217422" y="433167"/>
                </a:cubicBezTo>
                <a:lnTo>
                  <a:pt x="393336" y="433167"/>
                </a:lnTo>
                <a:cubicBezTo>
                  <a:pt x="428681" y="433167"/>
                  <a:pt x="457400" y="461959"/>
                  <a:pt x="457400" y="497253"/>
                </a:cubicBezTo>
                <a:lnTo>
                  <a:pt x="457400" y="543809"/>
                </a:lnTo>
                <a:cubicBezTo>
                  <a:pt x="457400" y="549846"/>
                  <a:pt x="456469" y="555767"/>
                  <a:pt x="454958" y="561340"/>
                </a:cubicBezTo>
                <a:lnTo>
                  <a:pt x="478909" y="561340"/>
                </a:lnTo>
                <a:cubicBezTo>
                  <a:pt x="523207" y="561340"/>
                  <a:pt x="559367" y="525349"/>
                  <a:pt x="559367" y="481000"/>
                </a:cubicBezTo>
                <a:lnTo>
                  <a:pt x="559367" y="126780"/>
                </a:lnTo>
                <a:cubicBezTo>
                  <a:pt x="559367" y="86610"/>
                  <a:pt x="529718" y="53290"/>
                  <a:pt x="491234" y="47369"/>
                </a:cubicBezTo>
                <a:cubicBezTo>
                  <a:pt x="495884" y="57121"/>
                  <a:pt x="498559" y="68034"/>
                  <a:pt x="498559" y="79412"/>
                </a:cubicBezTo>
                <a:lnTo>
                  <a:pt x="498559" y="269815"/>
                </a:lnTo>
                <a:cubicBezTo>
                  <a:pt x="498559" y="313584"/>
                  <a:pt x="459609" y="349227"/>
                  <a:pt x="411706" y="349227"/>
                </a:cubicBezTo>
                <a:lnTo>
                  <a:pt x="194168" y="349227"/>
                </a:lnTo>
                <a:cubicBezTo>
                  <a:pt x="146266" y="349227"/>
                  <a:pt x="107316" y="313584"/>
                  <a:pt x="107316" y="269815"/>
                </a:cubicBezTo>
                <a:lnTo>
                  <a:pt x="107316" y="79412"/>
                </a:lnTo>
                <a:cubicBezTo>
                  <a:pt x="107316" y="68034"/>
                  <a:pt x="109874" y="57121"/>
                  <a:pt x="114641" y="47369"/>
                </a:cubicBezTo>
                <a:close/>
                <a:moveTo>
                  <a:pt x="194168" y="46440"/>
                </a:moveTo>
                <a:cubicBezTo>
                  <a:pt x="171845" y="46440"/>
                  <a:pt x="153823" y="61184"/>
                  <a:pt x="153823" y="79412"/>
                </a:cubicBezTo>
                <a:lnTo>
                  <a:pt x="153823" y="269815"/>
                </a:lnTo>
                <a:cubicBezTo>
                  <a:pt x="153823" y="288042"/>
                  <a:pt x="171845" y="302787"/>
                  <a:pt x="194168" y="302787"/>
                </a:cubicBezTo>
                <a:lnTo>
                  <a:pt x="411706" y="302787"/>
                </a:lnTo>
                <a:cubicBezTo>
                  <a:pt x="434030" y="302787"/>
                  <a:pt x="452051" y="288042"/>
                  <a:pt x="452051" y="269815"/>
                </a:cubicBezTo>
                <a:lnTo>
                  <a:pt x="452051" y="79412"/>
                </a:lnTo>
                <a:cubicBezTo>
                  <a:pt x="452051" y="61184"/>
                  <a:pt x="434030" y="46440"/>
                  <a:pt x="411706" y="46440"/>
                </a:cubicBezTo>
                <a:close/>
                <a:moveTo>
                  <a:pt x="126965" y="0"/>
                </a:moveTo>
                <a:lnTo>
                  <a:pt x="194168" y="0"/>
                </a:lnTo>
                <a:lnTo>
                  <a:pt x="411706" y="0"/>
                </a:lnTo>
                <a:lnTo>
                  <a:pt x="478909" y="0"/>
                </a:lnTo>
                <a:cubicBezTo>
                  <a:pt x="548903" y="0"/>
                  <a:pt x="605874" y="56889"/>
                  <a:pt x="605874" y="126780"/>
                </a:cubicBezTo>
                <a:lnTo>
                  <a:pt x="605874" y="481000"/>
                </a:lnTo>
                <a:cubicBezTo>
                  <a:pt x="605874" y="550891"/>
                  <a:pt x="548903" y="607780"/>
                  <a:pt x="478909" y="607780"/>
                </a:cubicBezTo>
                <a:lnTo>
                  <a:pt x="393336" y="607780"/>
                </a:lnTo>
                <a:lnTo>
                  <a:pt x="217422" y="607780"/>
                </a:lnTo>
                <a:lnTo>
                  <a:pt x="126965" y="607780"/>
                </a:lnTo>
                <a:cubicBezTo>
                  <a:pt x="56972" y="607780"/>
                  <a:pt x="0" y="550891"/>
                  <a:pt x="0" y="481000"/>
                </a:cubicBezTo>
                <a:lnTo>
                  <a:pt x="0" y="126780"/>
                </a:lnTo>
                <a:cubicBezTo>
                  <a:pt x="0" y="56889"/>
                  <a:pt x="56972" y="0"/>
                  <a:pt x="126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78974D6-EE85-4F92-A565-829007D3ABFB}"/>
              </a:ext>
            </a:extLst>
          </p:cNvPr>
          <p:cNvSpPr txBox="1"/>
          <p:nvPr/>
        </p:nvSpPr>
        <p:spPr>
          <a:xfrm>
            <a:off x="5915480" y="1711957"/>
            <a:ext cx="539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Lenovo SATA </a:t>
            </a:r>
            <a:r>
              <a:rPr lang="en-US" altLang="zh-CN" dirty="0" err="1"/>
              <a:t>Harddrive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C712A4-8DB7-48C0-B4FB-74E1973A3DF6}"/>
              </a:ext>
            </a:extLst>
          </p:cNvPr>
          <p:cNvSpPr/>
          <p:nvPr/>
        </p:nvSpPr>
        <p:spPr>
          <a:xfrm>
            <a:off x="5005137" y="2751835"/>
            <a:ext cx="5842535" cy="5231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B5F36A5-D37E-423C-95FB-6704C00837AB}"/>
              </a:ext>
            </a:extLst>
          </p:cNvPr>
          <p:cNvSpPr/>
          <p:nvPr/>
        </p:nvSpPr>
        <p:spPr>
          <a:xfrm>
            <a:off x="5091764" y="3429000"/>
            <a:ext cx="404261" cy="3438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62EB4F9-89E9-4FC7-B7DD-597AB6E80EF8}"/>
              </a:ext>
            </a:extLst>
          </p:cNvPr>
          <p:cNvSpPr txBox="1"/>
          <p:nvPr/>
        </p:nvSpPr>
        <p:spPr>
          <a:xfrm>
            <a:off x="5496025" y="3439212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已用空间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CFFF51-3F07-4920-85B1-E28753202886}"/>
              </a:ext>
            </a:extLst>
          </p:cNvPr>
          <p:cNvSpPr/>
          <p:nvPr/>
        </p:nvSpPr>
        <p:spPr>
          <a:xfrm>
            <a:off x="7700211" y="3439212"/>
            <a:ext cx="404261" cy="3897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CA0B15-CB4B-40EE-BC1B-52AE9C4C6636}"/>
              </a:ext>
            </a:extLst>
          </p:cNvPr>
          <p:cNvSpPr txBox="1"/>
          <p:nvPr/>
        </p:nvSpPr>
        <p:spPr>
          <a:xfrm>
            <a:off x="8210349" y="3439212"/>
            <a:ext cx="196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可用空间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AE82CDA-EC25-4546-8D76-6BE4F3AB90FF}"/>
              </a:ext>
            </a:extLst>
          </p:cNvPr>
          <p:cNvSpPr/>
          <p:nvPr/>
        </p:nvSpPr>
        <p:spPr>
          <a:xfrm>
            <a:off x="5091764" y="4148488"/>
            <a:ext cx="1511167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格式化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EFD2B15-A25D-4845-9031-954EDDC6C024}"/>
              </a:ext>
            </a:extLst>
          </p:cNvPr>
          <p:cNvSpPr/>
          <p:nvPr/>
        </p:nvSpPr>
        <p:spPr>
          <a:xfrm>
            <a:off x="9076890" y="4148488"/>
            <a:ext cx="1511167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修复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8957B7-B042-4361-B9A9-5EB29ADE0C92}"/>
              </a:ext>
            </a:extLst>
          </p:cNvPr>
          <p:cNvGrpSpPr/>
          <p:nvPr/>
        </p:nvGrpSpPr>
        <p:grpSpPr>
          <a:xfrm>
            <a:off x="2854960" y="1290320"/>
            <a:ext cx="6248400" cy="4277360"/>
            <a:chOff x="2854960" y="1290320"/>
            <a:chExt cx="6248400" cy="427736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25795E7-C903-43E2-A01A-F8503D6B4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50"/>
                      </a14:imgEffect>
                    </a14:imgLayer>
                  </a14:imgProps>
                </a:ext>
              </a:extLst>
            </a:blip>
            <a:srcRect l="23417" t="18815" r="25333" b="18815"/>
            <a:stretch>
              <a:fillRect/>
            </a:stretch>
          </p:blipFill>
          <p:spPr>
            <a:xfrm>
              <a:off x="2854960" y="1290320"/>
              <a:ext cx="6248400" cy="4277360"/>
            </a:xfrm>
            <a:custGeom>
              <a:avLst/>
              <a:gdLst>
                <a:gd name="connsiteX0" fmla="*/ 712908 w 6248400"/>
                <a:gd name="connsiteY0" fmla="*/ 0 h 4277360"/>
                <a:gd name="connsiteX1" fmla="*/ 5535492 w 6248400"/>
                <a:gd name="connsiteY1" fmla="*/ 0 h 4277360"/>
                <a:gd name="connsiteX2" fmla="*/ 6248400 w 6248400"/>
                <a:gd name="connsiteY2" fmla="*/ 712908 h 4277360"/>
                <a:gd name="connsiteX3" fmla="*/ 6248400 w 6248400"/>
                <a:gd name="connsiteY3" fmla="*/ 3564452 h 4277360"/>
                <a:gd name="connsiteX4" fmla="*/ 5535492 w 6248400"/>
                <a:gd name="connsiteY4" fmla="*/ 4277360 h 4277360"/>
                <a:gd name="connsiteX5" fmla="*/ 712908 w 6248400"/>
                <a:gd name="connsiteY5" fmla="*/ 4277360 h 4277360"/>
                <a:gd name="connsiteX6" fmla="*/ 0 w 6248400"/>
                <a:gd name="connsiteY6" fmla="*/ 3564452 h 4277360"/>
                <a:gd name="connsiteX7" fmla="*/ 0 w 6248400"/>
                <a:gd name="connsiteY7" fmla="*/ 712908 h 4277360"/>
                <a:gd name="connsiteX8" fmla="*/ 712908 w 6248400"/>
                <a:gd name="connsiteY8" fmla="*/ 0 h 42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400" h="4277360">
                  <a:moveTo>
                    <a:pt x="712908" y="0"/>
                  </a:moveTo>
                  <a:lnTo>
                    <a:pt x="5535492" y="0"/>
                  </a:lnTo>
                  <a:cubicBezTo>
                    <a:pt x="5929220" y="0"/>
                    <a:pt x="6248400" y="319180"/>
                    <a:pt x="6248400" y="712908"/>
                  </a:cubicBezTo>
                  <a:lnTo>
                    <a:pt x="6248400" y="3564452"/>
                  </a:lnTo>
                  <a:cubicBezTo>
                    <a:pt x="6248400" y="3958180"/>
                    <a:pt x="5929220" y="4277360"/>
                    <a:pt x="5535492" y="4277360"/>
                  </a:cubicBezTo>
                  <a:lnTo>
                    <a:pt x="712908" y="4277360"/>
                  </a:lnTo>
                  <a:cubicBezTo>
                    <a:pt x="319180" y="4277360"/>
                    <a:pt x="0" y="3958180"/>
                    <a:pt x="0" y="3564452"/>
                  </a:cubicBezTo>
                  <a:lnTo>
                    <a:pt x="0" y="712908"/>
                  </a:lnTo>
                  <a:cubicBezTo>
                    <a:pt x="0" y="319180"/>
                    <a:pt x="319180" y="0"/>
                    <a:pt x="712908" y="0"/>
                  </a:cubicBezTo>
                  <a:close/>
                </a:path>
              </a:pathLst>
            </a:cu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5213547-F756-42B0-80AA-7315B55FEB5F}"/>
                </a:ext>
              </a:extLst>
            </p:cNvPr>
            <p:cNvSpPr txBox="1"/>
            <p:nvPr/>
          </p:nvSpPr>
          <p:spPr>
            <a:xfrm>
              <a:off x="3662680" y="2103120"/>
              <a:ext cx="48666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格式化后会将此硬盘上的文件全部删除并无法回复。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pPr algn="ctr"/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要继续吗？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6A99D42-615F-4B25-90D9-4BDF447C02E2}"/>
                </a:ext>
              </a:extLst>
            </p:cNvPr>
            <p:cNvSpPr/>
            <p:nvPr/>
          </p:nvSpPr>
          <p:spPr>
            <a:xfrm>
              <a:off x="3759200" y="4409440"/>
              <a:ext cx="1717040" cy="6705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是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69889C1-F93D-42B7-9E3C-B7BDDEC43425}"/>
                </a:ext>
              </a:extLst>
            </p:cNvPr>
            <p:cNvSpPr/>
            <p:nvPr/>
          </p:nvSpPr>
          <p:spPr>
            <a:xfrm>
              <a:off x="6532880" y="4409440"/>
              <a:ext cx="1717040" cy="6705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74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D20FB5-3F92-4D16-90C0-84596613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27" y="5485298"/>
            <a:ext cx="847709" cy="8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32F0F4-12B7-491C-8B71-34ECABC514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2083" t="8190" r="82250" b="59259"/>
          <a:stretch>
            <a:fillRect/>
          </a:stretch>
        </p:blipFill>
        <p:spPr>
          <a:xfrm>
            <a:off x="254000" y="561677"/>
            <a:ext cx="1910080" cy="2232323"/>
          </a:xfrm>
          <a:custGeom>
            <a:avLst/>
            <a:gdLst>
              <a:gd name="connsiteX0" fmla="*/ 318353 w 1910080"/>
              <a:gd name="connsiteY0" fmla="*/ 0 h 2232323"/>
              <a:gd name="connsiteX1" fmla="*/ 1591727 w 1910080"/>
              <a:gd name="connsiteY1" fmla="*/ 0 h 2232323"/>
              <a:gd name="connsiteX2" fmla="*/ 1910080 w 1910080"/>
              <a:gd name="connsiteY2" fmla="*/ 318353 h 2232323"/>
              <a:gd name="connsiteX3" fmla="*/ 1910080 w 1910080"/>
              <a:gd name="connsiteY3" fmla="*/ 1913970 h 2232323"/>
              <a:gd name="connsiteX4" fmla="*/ 1591727 w 1910080"/>
              <a:gd name="connsiteY4" fmla="*/ 2232323 h 2232323"/>
              <a:gd name="connsiteX5" fmla="*/ 318353 w 1910080"/>
              <a:gd name="connsiteY5" fmla="*/ 2232323 h 2232323"/>
              <a:gd name="connsiteX6" fmla="*/ 0 w 1910080"/>
              <a:gd name="connsiteY6" fmla="*/ 1913970 h 2232323"/>
              <a:gd name="connsiteX7" fmla="*/ 0 w 1910080"/>
              <a:gd name="connsiteY7" fmla="*/ 318353 h 2232323"/>
              <a:gd name="connsiteX8" fmla="*/ 318353 w 1910080"/>
              <a:gd name="connsiteY8" fmla="*/ 0 h 223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0080" h="2232323">
                <a:moveTo>
                  <a:pt x="318353" y="0"/>
                </a:moveTo>
                <a:lnTo>
                  <a:pt x="1591727" y="0"/>
                </a:lnTo>
                <a:cubicBezTo>
                  <a:pt x="1767549" y="0"/>
                  <a:pt x="1910080" y="142531"/>
                  <a:pt x="1910080" y="318353"/>
                </a:cubicBezTo>
                <a:lnTo>
                  <a:pt x="1910080" y="1913970"/>
                </a:lnTo>
                <a:cubicBezTo>
                  <a:pt x="1910080" y="2089792"/>
                  <a:pt x="1767549" y="2232323"/>
                  <a:pt x="1591727" y="2232323"/>
                </a:cubicBezTo>
                <a:lnTo>
                  <a:pt x="318353" y="2232323"/>
                </a:lnTo>
                <a:cubicBezTo>
                  <a:pt x="142531" y="2232323"/>
                  <a:pt x="0" y="2089792"/>
                  <a:pt x="0" y="1913970"/>
                </a:cubicBezTo>
                <a:lnTo>
                  <a:pt x="0" y="318353"/>
                </a:lnTo>
                <a:cubicBezTo>
                  <a:pt x="0" y="142531"/>
                  <a:pt x="142531" y="0"/>
                  <a:pt x="318353" y="0"/>
                </a:cubicBez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DF7669-5B6D-4CCC-BE17-735AA7731540}"/>
              </a:ext>
            </a:extLst>
          </p:cNvPr>
          <p:cNvSpPr txBox="1"/>
          <p:nvPr/>
        </p:nvSpPr>
        <p:spPr>
          <a:xfrm>
            <a:off x="472241" y="1023342"/>
            <a:ext cx="204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重启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关机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关闭应用程序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关于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088CBF0-6236-483D-A2E2-557465B10327}"/>
              </a:ext>
            </a:extLst>
          </p:cNvPr>
          <p:cNvGrpSpPr/>
          <p:nvPr/>
        </p:nvGrpSpPr>
        <p:grpSpPr>
          <a:xfrm>
            <a:off x="5089734" y="933254"/>
            <a:ext cx="4989475" cy="3824368"/>
            <a:chOff x="5089734" y="933254"/>
            <a:chExt cx="4989475" cy="3824368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55790D93-2983-4AE5-AB83-AC1B91D0DCB3}"/>
                </a:ext>
              </a:extLst>
            </p:cNvPr>
            <p:cNvSpPr/>
            <p:nvPr/>
          </p:nvSpPr>
          <p:spPr>
            <a:xfrm>
              <a:off x="5089734" y="933254"/>
              <a:ext cx="4815840" cy="382436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B87D1C8-52D5-4676-932A-DF7A42BBC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4657" y="1130230"/>
              <a:ext cx="1564552" cy="88006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248846F-527A-4D3D-92DD-261A314BCA0A}"/>
                </a:ext>
              </a:extLst>
            </p:cNvPr>
            <p:cNvSpPr txBox="1"/>
            <p:nvPr/>
          </p:nvSpPr>
          <p:spPr>
            <a:xfrm>
              <a:off x="5153944" y="1126555"/>
              <a:ext cx="447279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Diamond OS 2.0 For </a:t>
              </a:r>
              <a:r>
                <a:rPr lang="en-US" altLang="zh-CN" dirty="0" err="1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bilibili</a:t>
              </a:r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 Users</a:t>
              </a:r>
            </a:p>
            <a:p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Alpha  2.3</a:t>
              </a:r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版本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授权给：</a:t>
              </a:r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Michael Tang</a:t>
              </a:r>
            </a:p>
            <a:p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设备制造商：</a:t>
              </a:r>
              <a:r>
                <a:rPr lang="en-US" altLang="zh-CN" dirty="0" err="1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bilibili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型号：</a:t>
              </a:r>
              <a:r>
                <a:rPr lang="en-US" altLang="zh-CN" dirty="0" err="1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bilibili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用户支持：</a:t>
              </a:r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  <a:hlinkClick r:id="rId11"/>
                </a:rPr>
                <a:t>https://www.bilibili.com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任何个人或组织在产品未公布期间泄露任何关于本产品的信息，根据</a:t>
              </a:r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《</a:t>
              </a:r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哔哩哔哩创作公约</a:t>
              </a:r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》</a:t>
              </a:r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的规定进行维权（</a:t>
              </a:r>
              <a:r>
                <a:rPr lang="en-US" altLang="zh-CN" dirty="0" err="1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bushi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A5D0148-7259-4E18-A1F1-BE2C54DD5193}"/>
                </a:ext>
              </a:extLst>
            </p:cNvPr>
            <p:cNvGrpSpPr/>
            <p:nvPr/>
          </p:nvGrpSpPr>
          <p:grpSpPr>
            <a:xfrm>
              <a:off x="8749840" y="2457086"/>
              <a:ext cx="735421" cy="629270"/>
              <a:chOff x="4519448" y="1121680"/>
              <a:chExt cx="3153104" cy="2714595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919FB33B-6811-494F-89D6-38FB0E147477}"/>
                  </a:ext>
                </a:extLst>
              </p:cNvPr>
              <p:cNvSpPr/>
              <p:nvPr/>
            </p:nvSpPr>
            <p:spPr>
              <a:xfrm>
                <a:off x="4519448" y="1450428"/>
                <a:ext cx="3153104" cy="2385847"/>
              </a:xfrm>
              <a:prstGeom prst="roundRect">
                <a:avLst>
                  <a:gd name="adj" fmla="val 22394"/>
                </a:avLst>
              </a:prstGeom>
              <a:solidFill>
                <a:srgbClr val="20B3E6"/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9462C703-9C2B-4BF4-A8F0-D66D77054D90}"/>
                  </a:ext>
                </a:extLst>
              </p:cNvPr>
              <p:cNvSpPr/>
              <p:nvPr/>
            </p:nvSpPr>
            <p:spPr>
              <a:xfrm>
                <a:off x="4950372" y="1860331"/>
                <a:ext cx="2301766" cy="1568669"/>
              </a:xfrm>
              <a:prstGeom prst="roundRect">
                <a:avLst>
                  <a:gd name="adj" fmla="val 1532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EE16F219-6B8B-44C3-8B2C-570A1CDDB8A0}"/>
                  </a:ext>
                </a:extLst>
              </p:cNvPr>
              <p:cNvSpPr/>
              <p:nvPr/>
            </p:nvSpPr>
            <p:spPr>
              <a:xfrm rot="2552855">
                <a:off x="4907159" y="1121680"/>
                <a:ext cx="1135790" cy="417398"/>
              </a:xfrm>
              <a:prstGeom prst="roundRect">
                <a:avLst>
                  <a:gd name="adj" fmla="val 50000"/>
                </a:avLst>
              </a:prstGeom>
              <a:solidFill>
                <a:srgbClr val="20B3E6"/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82C5AA32-0E11-4588-B43D-5BD2761958EA}"/>
                  </a:ext>
                </a:extLst>
              </p:cNvPr>
              <p:cNvSpPr/>
              <p:nvPr/>
            </p:nvSpPr>
            <p:spPr>
              <a:xfrm rot="19033581">
                <a:off x="6188174" y="1131760"/>
                <a:ext cx="1133209" cy="429274"/>
              </a:xfrm>
              <a:prstGeom prst="roundRect">
                <a:avLst>
                  <a:gd name="adj" fmla="val 50000"/>
                </a:avLst>
              </a:prstGeom>
              <a:solidFill>
                <a:srgbClr val="20B3E6"/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CEBCE90D-5ADB-4EAC-8C09-88B41BB13DDE}"/>
                  </a:ext>
                </a:extLst>
              </p:cNvPr>
              <p:cNvSpPr/>
              <p:nvPr/>
            </p:nvSpPr>
            <p:spPr>
              <a:xfrm rot="16200000">
                <a:off x="6233338" y="2337006"/>
                <a:ext cx="704276" cy="429274"/>
              </a:xfrm>
              <a:prstGeom prst="roundRect">
                <a:avLst>
                  <a:gd name="adj" fmla="val 50000"/>
                </a:avLst>
              </a:prstGeom>
              <a:solidFill>
                <a:srgbClr val="20B3E6"/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296FB487-62A6-4AE8-86AD-D1B95E735795}"/>
                  </a:ext>
                </a:extLst>
              </p:cNvPr>
              <p:cNvSpPr/>
              <p:nvPr/>
            </p:nvSpPr>
            <p:spPr>
              <a:xfrm rot="16200000">
                <a:off x="5254385" y="2337005"/>
                <a:ext cx="704276" cy="429274"/>
              </a:xfrm>
              <a:prstGeom prst="roundRect">
                <a:avLst>
                  <a:gd name="adj" fmla="val 50000"/>
                </a:avLst>
              </a:prstGeom>
              <a:solidFill>
                <a:srgbClr val="20B3E6"/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1105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D20FB5-3F92-4D16-90C0-84596613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27" y="5485298"/>
            <a:ext cx="847709" cy="8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32F0F4-12B7-491C-8B71-34ECABC514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2083" t="8190" r="82250" b="59259"/>
          <a:stretch>
            <a:fillRect/>
          </a:stretch>
        </p:blipFill>
        <p:spPr>
          <a:xfrm>
            <a:off x="254000" y="561677"/>
            <a:ext cx="1910080" cy="2232323"/>
          </a:xfrm>
          <a:custGeom>
            <a:avLst/>
            <a:gdLst>
              <a:gd name="connsiteX0" fmla="*/ 318353 w 1910080"/>
              <a:gd name="connsiteY0" fmla="*/ 0 h 2232323"/>
              <a:gd name="connsiteX1" fmla="*/ 1591727 w 1910080"/>
              <a:gd name="connsiteY1" fmla="*/ 0 h 2232323"/>
              <a:gd name="connsiteX2" fmla="*/ 1910080 w 1910080"/>
              <a:gd name="connsiteY2" fmla="*/ 318353 h 2232323"/>
              <a:gd name="connsiteX3" fmla="*/ 1910080 w 1910080"/>
              <a:gd name="connsiteY3" fmla="*/ 1913970 h 2232323"/>
              <a:gd name="connsiteX4" fmla="*/ 1591727 w 1910080"/>
              <a:gd name="connsiteY4" fmla="*/ 2232323 h 2232323"/>
              <a:gd name="connsiteX5" fmla="*/ 318353 w 1910080"/>
              <a:gd name="connsiteY5" fmla="*/ 2232323 h 2232323"/>
              <a:gd name="connsiteX6" fmla="*/ 0 w 1910080"/>
              <a:gd name="connsiteY6" fmla="*/ 1913970 h 2232323"/>
              <a:gd name="connsiteX7" fmla="*/ 0 w 1910080"/>
              <a:gd name="connsiteY7" fmla="*/ 318353 h 2232323"/>
              <a:gd name="connsiteX8" fmla="*/ 318353 w 1910080"/>
              <a:gd name="connsiteY8" fmla="*/ 0 h 223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0080" h="2232323">
                <a:moveTo>
                  <a:pt x="318353" y="0"/>
                </a:moveTo>
                <a:lnTo>
                  <a:pt x="1591727" y="0"/>
                </a:lnTo>
                <a:cubicBezTo>
                  <a:pt x="1767549" y="0"/>
                  <a:pt x="1910080" y="142531"/>
                  <a:pt x="1910080" y="318353"/>
                </a:cubicBezTo>
                <a:lnTo>
                  <a:pt x="1910080" y="1913970"/>
                </a:lnTo>
                <a:cubicBezTo>
                  <a:pt x="1910080" y="2089792"/>
                  <a:pt x="1767549" y="2232323"/>
                  <a:pt x="1591727" y="2232323"/>
                </a:cubicBezTo>
                <a:lnTo>
                  <a:pt x="318353" y="2232323"/>
                </a:lnTo>
                <a:cubicBezTo>
                  <a:pt x="142531" y="2232323"/>
                  <a:pt x="0" y="2089792"/>
                  <a:pt x="0" y="1913970"/>
                </a:cubicBezTo>
                <a:lnTo>
                  <a:pt x="0" y="318353"/>
                </a:lnTo>
                <a:cubicBezTo>
                  <a:pt x="0" y="142531"/>
                  <a:pt x="142531" y="0"/>
                  <a:pt x="318353" y="0"/>
                </a:cubicBez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DF7669-5B6D-4CCC-BE17-735AA7731540}"/>
              </a:ext>
            </a:extLst>
          </p:cNvPr>
          <p:cNvSpPr txBox="1"/>
          <p:nvPr/>
        </p:nvSpPr>
        <p:spPr>
          <a:xfrm>
            <a:off x="472241" y="1023342"/>
            <a:ext cx="204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重启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关机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关闭应用程序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关于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088CBF0-6236-483D-A2E2-557465B10327}"/>
              </a:ext>
            </a:extLst>
          </p:cNvPr>
          <p:cNvGrpSpPr/>
          <p:nvPr/>
        </p:nvGrpSpPr>
        <p:grpSpPr>
          <a:xfrm>
            <a:off x="5089734" y="933254"/>
            <a:ext cx="4989475" cy="3824368"/>
            <a:chOff x="5089734" y="933254"/>
            <a:chExt cx="4989475" cy="3824368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55790D93-2983-4AE5-AB83-AC1B91D0DCB3}"/>
                </a:ext>
              </a:extLst>
            </p:cNvPr>
            <p:cNvSpPr/>
            <p:nvPr/>
          </p:nvSpPr>
          <p:spPr>
            <a:xfrm>
              <a:off x="5089734" y="933254"/>
              <a:ext cx="4815840" cy="382436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B87D1C8-52D5-4676-932A-DF7A42BBC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4657" y="1130230"/>
              <a:ext cx="1564552" cy="88006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248846F-527A-4D3D-92DD-261A314BCA0A}"/>
                </a:ext>
              </a:extLst>
            </p:cNvPr>
            <p:cNvSpPr txBox="1"/>
            <p:nvPr/>
          </p:nvSpPr>
          <p:spPr>
            <a:xfrm>
              <a:off x="5153944" y="1126555"/>
              <a:ext cx="447279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Diamond OS 2.0 For </a:t>
              </a:r>
              <a:r>
                <a:rPr lang="en-US" altLang="zh-CN" dirty="0" err="1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bilibili</a:t>
              </a:r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 Users</a:t>
              </a:r>
            </a:p>
            <a:p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Alpha  2.3</a:t>
              </a:r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版本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授权给：</a:t>
              </a:r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Michael Tang</a:t>
              </a:r>
            </a:p>
            <a:p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设备制造商：</a:t>
              </a:r>
              <a:r>
                <a:rPr lang="en-US" altLang="zh-CN" dirty="0" err="1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bilibili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型号：</a:t>
              </a:r>
              <a:r>
                <a:rPr lang="en-US" altLang="zh-CN" dirty="0" err="1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bilibili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用户支持：</a:t>
              </a:r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  <a:hlinkClick r:id="rId11"/>
                </a:rPr>
                <a:t>https://www.bilibili.com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任何个人或组织在产品未公布期间泄露任何关于本产品的信息，根据</a:t>
              </a:r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《</a:t>
              </a:r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哔哩哔哩创作公约</a:t>
              </a:r>
              <a:r>
                <a:rPr lang="en-US" altLang="zh-CN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》</a:t>
              </a:r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的规定进行维权（</a:t>
              </a:r>
              <a:r>
                <a:rPr lang="en-US" altLang="zh-CN" dirty="0" err="1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bushi</a:t>
              </a:r>
              <a:endPara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A5D0148-7259-4E18-A1F1-BE2C54DD5193}"/>
                </a:ext>
              </a:extLst>
            </p:cNvPr>
            <p:cNvGrpSpPr/>
            <p:nvPr/>
          </p:nvGrpSpPr>
          <p:grpSpPr>
            <a:xfrm>
              <a:off x="8749840" y="2457086"/>
              <a:ext cx="735421" cy="629270"/>
              <a:chOff x="4519448" y="1121680"/>
              <a:chExt cx="3153104" cy="2714595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919FB33B-6811-494F-89D6-38FB0E147477}"/>
                  </a:ext>
                </a:extLst>
              </p:cNvPr>
              <p:cNvSpPr/>
              <p:nvPr/>
            </p:nvSpPr>
            <p:spPr>
              <a:xfrm>
                <a:off x="4519448" y="1450428"/>
                <a:ext cx="3153104" cy="2385847"/>
              </a:xfrm>
              <a:prstGeom prst="roundRect">
                <a:avLst>
                  <a:gd name="adj" fmla="val 22394"/>
                </a:avLst>
              </a:prstGeom>
              <a:solidFill>
                <a:srgbClr val="20B3E6"/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9462C703-9C2B-4BF4-A8F0-D66D77054D90}"/>
                  </a:ext>
                </a:extLst>
              </p:cNvPr>
              <p:cNvSpPr/>
              <p:nvPr/>
            </p:nvSpPr>
            <p:spPr>
              <a:xfrm>
                <a:off x="4950372" y="1860331"/>
                <a:ext cx="2301766" cy="1568669"/>
              </a:xfrm>
              <a:prstGeom prst="roundRect">
                <a:avLst>
                  <a:gd name="adj" fmla="val 1532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EE16F219-6B8B-44C3-8B2C-570A1CDDB8A0}"/>
                  </a:ext>
                </a:extLst>
              </p:cNvPr>
              <p:cNvSpPr/>
              <p:nvPr/>
            </p:nvSpPr>
            <p:spPr>
              <a:xfrm rot="2552855">
                <a:off x="4907159" y="1121680"/>
                <a:ext cx="1135790" cy="417398"/>
              </a:xfrm>
              <a:prstGeom prst="roundRect">
                <a:avLst>
                  <a:gd name="adj" fmla="val 50000"/>
                </a:avLst>
              </a:prstGeom>
              <a:solidFill>
                <a:srgbClr val="20B3E6"/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82C5AA32-0E11-4588-B43D-5BD2761958EA}"/>
                  </a:ext>
                </a:extLst>
              </p:cNvPr>
              <p:cNvSpPr/>
              <p:nvPr/>
            </p:nvSpPr>
            <p:spPr>
              <a:xfrm rot="19033581">
                <a:off x="6188174" y="1131760"/>
                <a:ext cx="1133209" cy="429274"/>
              </a:xfrm>
              <a:prstGeom prst="roundRect">
                <a:avLst>
                  <a:gd name="adj" fmla="val 50000"/>
                </a:avLst>
              </a:prstGeom>
              <a:solidFill>
                <a:srgbClr val="20B3E6"/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CEBCE90D-5ADB-4EAC-8C09-88B41BB13DDE}"/>
                  </a:ext>
                </a:extLst>
              </p:cNvPr>
              <p:cNvSpPr/>
              <p:nvPr/>
            </p:nvSpPr>
            <p:spPr>
              <a:xfrm rot="16200000">
                <a:off x="6233338" y="2337006"/>
                <a:ext cx="704276" cy="429274"/>
              </a:xfrm>
              <a:prstGeom prst="roundRect">
                <a:avLst>
                  <a:gd name="adj" fmla="val 50000"/>
                </a:avLst>
              </a:prstGeom>
              <a:solidFill>
                <a:srgbClr val="20B3E6"/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296FB487-62A6-4AE8-86AD-D1B95E735795}"/>
                  </a:ext>
                </a:extLst>
              </p:cNvPr>
              <p:cNvSpPr/>
              <p:nvPr/>
            </p:nvSpPr>
            <p:spPr>
              <a:xfrm rot="16200000">
                <a:off x="5254385" y="2337005"/>
                <a:ext cx="704276" cy="429274"/>
              </a:xfrm>
              <a:prstGeom prst="roundRect">
                <a:avLst>
                  <a:gd name="adj" fmla="val 50000"/>
                </a:avLst>
              </a:prstGeom>
              <a:solidFill>
                <a:srgbClr val="20B3E6"/>
              </a:solidFill>
              <a:ln w="254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3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0C82-C0C6-41DF-80A9-516EC95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5DA87C-61A0-4C1D-AAE8-7CEDD785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AD735-E474-4AB3-9028-2164CA3B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6A7BB0-C6CB-406B-BAD1-2A12BDC4F20D}"/>
              </a:ext>
            </a:extLst>
          </p:cNvPr>
          <p:cNvSpPr txBox="1"/>
          <p:nvPr/>
        </p:nvSpPr>
        <p:spPr>
          <a:xfrm>
            <a:off x="8181340" y="-25509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用户：</a:t>
            </a:r>
            <a:r>
              <a:rPr lang="en-US" altLang="zh-CN" sz="2400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Michaul</a:t>
            </a:r>
            <a:r>
              <a:rPr lang="en-US" altLang="zh-CN" sz="24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Tang</a:t>
            </a:r>
            <a:endParaRPr lang="zh-CN" altLang="en-US" sz="24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286CF-6DEF-4CF0-A978-41AC14004379}"/>
              </a:ext>
            </a:extLst>
          </p:cNvPr>
          <p:cNvSpPr txBox="1"/>
          <p:nvPr/>
        </p:nvSpPr>
        <p:spPr>
          <a:xfrm>
            <a:off x="11126470" y="4552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16</a:t>
            </a:r>
            <a:endParaRPr lang="zh-CN" altLang="en-US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CF3C1-1AB6-4971-934D-EA75664C4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"/>
            <a:ext cx="820737" cy="461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A9BA2-6799-4B31-AD5F-7BA67954F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626"/>
          <a:stretch/>
        </p:blipFill>
        <p:spPr>
          <a:xfrm>
            <a:off x="10861004" y="700051"/>
            <a:ext cx="1020517" cy="80211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A310DD-172C-4C91-A0B1-DC65454B1F67}"/>
              </a:ext>
            </a:extLst>
          </p:cNvPr>
          <p:cNvSpPr txBox="1"/>
          <p:nvPr/>
        </p:nvSpPr>
        <p:spPr>
          <a:xfrm>
            <a:off x="10651998" y="1587841"/>
            <a:ext cx="176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 Video Tailor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A4153C-7CBD-4198-B02F-2870EE6A8F66}"/>
              </a:ext>
            </a:extLst>
          </p:cNvPr>
          <p:cNvGrpSpPr/>
          <p:nvPr/>
        </p:nvGrpSpPr>
        <p:grpSpPr>
          <a:xfrm>
            <a:off x="173255" y="5430235"/>
            <a:ext cx="11579191" cy="1182321"/>
            <a:chOff x="173255" y="5430235"/>
            <a:chExt cx="11579191" cy="118232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CDF988-B2F1-479A-96DA-AA466DA8658B}"/>
                </a:ext>
              </a:extLst>
            </p:cNvPr>
            <p:cNvSpPr/>
            <p:nvPr/>
          </p:nvSpPr>
          <p:spPr>
            <a:xfrm>
              <a:off x="173255" y="5784783"/>
              <a:ext cx="11579191" cy="827773"/>
            </a:xfrm>
            <a:prstGeom prst="roundRect">
              <a:avLst/>
            </a:prstGeom>
            <a:scene3d>
              <a:camera prst="perspectiveRelaxedModerately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8D4A18-A7C4-48B1-B004-43E9760C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541" y="5509782"/>
              <a:ext cx="1564552" cy="88006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103D5F-4F2D-4429-B81F-531E6B33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b="10626"/>
            <a:stretch/>
          </p:blipFill>
          <p:spPr>
            <a:xfrm>
              <a:off x="4969612" y="5509782"/>
              <a:ext cx="1020517" cy="802118"/>
            </a:xfrm>
            <a:prstGeom prst="rect">
              <a:avLst/>
            </a:prstGeom>
            <a:solidFill>
              <a:srgbClr val="7030A0"/>
            </a:solidFill>
          </p:spPr>
        </p:pic>
        <p:pic>
          <p:nvPicPr>
            <p:cNvPr id="20" name="Picture 12" descr="Minecraft">
              <a:extLst>
                <a:ext uri="{FF2B5EF4-FFF2-40B4-BE49-F238E27FC236}">
                  <a16:creationId xmlns:a16="http://schemas.microsoft.com/office/drawing/2014/main" id="{B3DE4C08-8F5D-45DB-94ED-42611835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256" y="5430235"/>
              <a:ext cx="959607" cy="95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885061D-7D53-4E6C-86E6-69A8EF6D2F5E}"/>
              </a:ext>
            </a:extLst>
          </p:cNvPr>
          <p:cNvSpPr txBox="1"/>
          <p:nvPr/>
        </p:nvSpPr>
        <p:spPr>
          <a:xfrm>
            <a:off x="695014" y="100012"/>
            <a:ext cx="456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桌面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D20FB5-3F92-4D16-90C0-84596613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27" y="5485298"/>
            <a:ext cx="847709" cy="8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32F0F4-12B7-491C-8B71-34ECABC514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2083" t="8190" r="82250" b="59259"/>
          <a:stretch>
            <a:fillRect/>
          </a:stretch>
        </p:blipFill>
        <p:spPr>
          <a:xfrm>
            <a:off x="254000" y="561677"/>
            <a:ext cx="1910080" cy="2232323"/>
          </a:xfrm>
          <a:custGeom>
            <a:avLst/>
            <a:gdLst>
              <a:gd name="connsiteX0" fmla="*/ 318353 w 1910080"/>
              <a:gd name="connsiteY0" fmla="*/ 0 h 2232323"/>
              <a:gd name="connsiteX1" fmla="*/ 1591727 w 1910080"/>
              <a:gd name="connsiteY1" fmla="*/ 0 h 2232323"/>
              <a:gd name="connsiteX2" fmla="*/ 1910080 w 1910080"/>
              <a:gd name="connsiteY2" fmla="*/ 318353 h 2232323"/>
              <a:gd name="connsiteX3" fmla="*/ 1910080 w 1910080"/>
              <a:gd name="connsiteY3" fmla="*/ 1913970 h 2232323"/>
              <a:gd name="connsiteX4" fmla="*/ 1591727 w 1910080"/>
              <a:gd name="connsiteY4" fmla="*/ 2232323 h 2232323"/>
              <a:gd name="connsiteX5" fmla="*/ 318353 w 1910080"/>
              <a:gd name="connsiteY5" fmla="*/ 2232323 h 2232323"/>
              <a:gd name="connsiteX6" fmla="*/ 0 w 1910080"/>
              <a:gd name="connsiteY6" fmla="*/ 1913970 h 2232323"/>
              <a:gd name="connsiteX7" fmla="*/ 0 w 1910080"/>
              <a:gd name="connsiteY7" fmla="*/ 318353 h 2232323"/>
              <a:gd name="connsiteX8" fmla="*/ 318353 w 1910080"/>
              <a:gd name="connsiteY8" fmla="*/ 0 h 223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0080" h="2232323">
                <a:moveTo>
                  <a:pt x="318353" y="0"/>
                </a:moveTo>
                <a:lnTo>
                  <a:pt x="1591727" y="0"/>
                </a:lnTo>
                <a:cubicBezTo>
                  <a:pt x="1767549" y="0"/>
                  <a:pt x="1910080" y="142531"/>
                  <a:pt x="1910080" y="318353"/>
                </a:cubicBezTo>
                <a:lnTo>
                  <a:pt x="1910080" y="1913970"/>
                </a:lnTo>
                <a:cubicBezTo>
                  <a:pt x="1910080" y="2089792"/>
                  <a:pt x="1767549" y="2232323"/>
                  <a:pt x="1591727" y="2232323"/>
                </a:cubicBezTo>
                <a:lnTo>
                  <a:pt x="318353" y="2232323"/>
                </a:lnTo>
                <a:cubicBezTo>
                  <a:pt x="142531" y="2232323"/>
                  <a:pt x="0" y="2089792"/>
                  <a:pt x="0" y="1913970"/>
                </a:cubicBezTo>
                <a:lnTo>
                  <a:pt x="0" y="318353"/>
                </a:lnTo>
                <a:cubicBezTo>
                  <a:pt x="0" y="142531"/>
                  <a:pt x="142531" y="0"/>
                  <a:pt x="318353" y="0"/>
                </a:cubicBez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DF7669-5B6D-4CCC-BE17-735AA7731540}"/>
              </a:ext>
            </a:extLst>
          </p:cNvPr>
          <p:cNvSpPr txBox="1"/>
          <p:nvPr/>
        </p:nvSpPr>
        <p:spPr>
          <a:xfrm>
            <a:off x="472241" y="1023342"/>
            <a:ext cx="204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重启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关机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关闭应用程序</a:t>
            </a:r>
            <a:endParaRPr lang="en-US" altLang="zh-CN" dirty="0">
              <a:solidFill>
                <a:schemeClr val="bg1"/>
              </a:solidFill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关于</a:t>
            </a:r>
          </a:p>
        </p:txBody>
      </p:sp>
    </p:spTree>
    <p:extLst>
      <p:ext uri="{BB962C8B-B14F-4D97-AF65-F5344CB8AC3E}">
        <p14:creationId xmlns:p14="http://schemas.microsoft.com/office/powerpoint/2010/main" val="2018381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DC773-53E4-4490-82B8-70C82687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DAFA3-080A-4AE9-96FF-B50F496B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2D9400-69EB-42B3-A143-8E1E80D65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E11BF7-EEFB-4197-BAE4-CB046DE87A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31" y="3230880"/>
            <a:ext cx="693039" cy="69303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C57F5D-4A8E-43F9-9664-A4309D9A5FB8}"/>
              </a:ext>
            </a:extLst>
          </p:cNvPr>
          <p:cNvSpPr txBox="1"/>
          <p:nvPr/>
        </p:nvSpPr>
        <p:spPr>
          <a:xfrm>
            <a:off x="4809755" y="2963863"/>
            <a:ext cx="5019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正在关机</a:t>
            </a:r>
          </a:p>
        </p:txBody>
      </p:sp>
    </p:spTree>
    <p:extLst>
      <p:ext uri="{BB962C8B-B14F-4D97-AF65-F5344CB8AC3E}">
        <p14:creationId xmlns:p14="http://schemas.microsoft.com/office/powerpoint/2010/main" val="43604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DC773-53E4-4490-82B8-70C82687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DAFA3-080A-4AE9-96FF-B50F496B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2D9400-69EB-42B3-A143-8E1E80D65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19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F0AA200-E711-4042-B213-42F058C7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36C035-6D78-46BE-812C-535BBD8D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21526" t="21143" r="26053" b="27208"/>
          <a:stretch>
            <a:fillRect/>
          </a:stretch>
        </p:blipFill>
        <p:spPr>
          <a:xfrm>
            <a:off x="2614864" y="1449976"/>
            <a:ext cx="6391175" cy="3542096"/>
          </a:xfrm>
          <a:custGeom>
            <a:avLst/>
            <a:gdLst>
              <a:gd name="connsiteX0" fmla="*/ 590361 w 6391175"/>
              <a:gd name="connsiteY0" fmla="*/ 0 h 3542096"/>
              <a:gd name="connsiteX1" fmla="*/ 5800814 w 6391175"/>
              <a:gd name="connsiteY1" fmla="*/ 0 h 3542096"/>
              <a:gd name="connsiteX2" fmla="*/ 6391175 w 6391175"/>
              <a:gd name="connsiteY2" fmla="*/ 590361 h 3542096"/>
              <a:gd name="connsiteX3" fmla="*/ 6391175 w 6391175"/>
              <a:gd name="connsiteY3" fmla="*/ 2951735 h 3542096"/>
              <a:gd name="connsiteX4" fmla="*/ 5800814 w 6391175"/>
              <a:gd name="connsiteY4" fmla="*/ 3542096 h 3542096"/>
              <a:gd name="connsiteX5" fmla="*/ 590361 w 6391175"/>
              <a:gd name="connsiteY5" fmla="*/ 3542096 h 3542096"/>
              <a:gd name="connsiteX6" fmla="*/ 0 w 6391175"/>
              <a:gd name="connsiteY6" fmla="*/ 2951735 h 3542096"/>
              <a:gd name="connsiteX7" fmla="*/ 0 w 6391175"/>
              <a:gd name="connsiteY7" fmla="*/ 590361 h 3542096"/>
              <a:gd name="connsiteX8" fmla="*/ 590361 w 6391175"/>
              <a:gd name="connsiteY8" fmla="*/ 0 h 354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1175" h="3542096">
                <a:moveTo>
                  <a:pt x="590361" y="0"/>
                </a:moveTo>
                <a:lnTo>
                  <a:pt x="5800814" y="0"/>
                </a:lnTo>
                <a:cubicBezTo>
                  <a:pt x="6126861" y="0"/>
                  <a:pt x="6391175" y="264314"/>
                  <a:pt x="6391175" y="590361"/>
                </a:cubicBezTo>
                <a:lnTo>
                  <a:pt x="6391175" y="2951735"/>
                </a:lnTo>
                <a:cubicBezTo>
                  <a:pt x="6391175" y="3277782"/>
                  <a:pt x="6126861" y="3542096"/>
                  <a:pt x="5800814" y="3542096"/>
                </a:cubicBezTo>
                <a:lnTo>
                  <a:pt x="590361" y="3542096"/>
                </a:lnTo>
                <a:cubicBezTo>
                  <a:pt x="264314" y="3542096"/>
                  <a:pt x="0" y="3277782"/>
                  <a:pt x="0" y="2951735"/>
                </a:cubicBezTo>
                <a:lnTo>
                  <a:pt x="0" y="590361"/>
                </a:lnTo>
                <a:cubicBezTo>
                  <a:pt x="0" y="264314"/>
                  <a:pt x="264314" y="0"/>
                  <a:pt x="590361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601E31-02A9-498F-8902-241604E443FF}"/>
              </a:ext>
            </a:extLst>
          </p:cNvPr>
          <p:cNvGrpSpPr/>
          <p:nvPr/>
        </p:nvGrpSpPr>
        <p:grpSpPr>
          <a:xfrm>
            <a:off x="3182522" y="1916138"/>
            <a:ext cx="5294619" cy="2208731"/>
            <a:chOff x="3182522" y="1916138"/>
            <a:chExt cx="5294619" cy="220873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2C947AC-3648-47CC-9A88-6CA2D35907D0}"/>
                </a:ext>
              </a:extLst>
            </p:cNvPr>
            <p:cNvSpPr txBox="1"/>
            <p:nvPr/>
          </p:nvSpPr>
          <p:spPr>
            <a:xfrm>
              <a:off x="3821230" y="1916138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您接下来要做什么？</a:t>
              </a:r>
            </a:p>
          </p:txBody>
        </p:sp>
        <p:sp>
          <p:nvSpPr>
            <p:cNvPr id="22" name="save_142333">
              <a:extLst>
                <a:ext uri="{FF2B5EF4-FFF2-40B4-BE49-F238E27FC236}">
                  <a16:creationId xmlns:a16="http://schemas.microsoft.com/office/drawing/2014/main" id="{C5C1D8F4-447C-4306-8050-6421440A5E6B}"/>
                </a:ext>
              </a:extLst>
            </p:cNvPr>
            <p:cNvSpPr/>
            <p:nvPr/>
          </p:nvSpPr>
          <p:spPr>
            <a:xfrm>
              <a:off x="3432320" y="3124800"/>
              <a:ext cx="608400" cy="608400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  <a:gd name="T72" fmla="*/ 325000 h 606722"/>
                <a:gd name="T73" fmla="*/ 325000 h 606722"/>
                <a:gd name="T74" fmla="*/ 325000 h 606722"/>
                <a:gd name="T75" fmla="*/ 325000 h 606722"/>
                <a:gd name="T76" fmla="*/ 325000 h 606722"/>
                <a:gd name="T77" fmla="*/ 325000 h 606722"/>
                <a:gd name="T78" fmla="*/ 325000 h 606722"/>
                <a:gd name="T79" fmla="*/ 325000 h 606722"/>
                <a:gd name="T80" fmla="*/ 325000 h 606722"/>
                <a:gd name="T81" fmla="*/ 325000 h 606722"/>
                <a:gd name="T82" fmla="*/ 325000 h 606722"/>
                <a:gd name="T83" fmla="*/ 325000 h 606722"/>
                <a:gd name="T84" fmla="*/ 325000 h 606722"/>
                <a:gd name="T85" fmla="*/ 325000 h 606722"/>
                <a:gd name="T86" fmla="*/ 325000 h 606722"/>
                <a:gd name="T87" fmla="*/ 325000 h 606722"/>
                <a:gd name="T88" fmla="*/ 325000 h 606722"/>
                <a:gd name="T89" fmla="*/ 325000 h 606722"/>
                <a:gd name="T90" fmla="*/ 325000 h 606722"/>
                <a:gd name="T91" fmla="*/ 325000 h 606722"/>
                <a:gd name="T92" fmla="*/ 325000 h 606722"/>
                <a:gd name="T93" fmla="*/ 325000 h 606722"/>
                <a:gd name="T94" fmla="*/ 325000 h 606722"/>
                <a:gd name="T95" fmla="*/ 325000 h 606722"/>
                <a:gd name="T96" fmla="*/ 325000 h 606722"/>
                <a:gd name="T97" fmla="*/ 325000 h 606722"/>
                <a:gd name="T98" fmla="*/ 325000 h 606722"/>
                <a:gd name="T99" fmla="*/ 325000 h 606722"/>
                <a:gd name="T100" fmla="*/ 325000 h 606722"/>
                <a:gd name="T101" fmla="*/ 325000 h 606722"/>
                <a:gd name="T102" fmla="*/ 325000 h 606722"/>
                <a:gd name="T103" fmla="*/ 325000 h 606722"/>
                <a:gd name="T104" fmla="*/ 325000 h 606722"/>
                <a:gd name="T105" fmla="*/ 325000 h 606722"/>
                <a:gd name="T106" fmla="*/ 325000 h 606722"/>
                <a:gd name="T107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50" h="5569">
                  <a:moveTo>
                    <a:pt x="4941" y="3843"/>
                  </a:moveTo>
                  <a:lnTo>
                    <a:pt x="6550" y="2234"/>
                  </a:lnTo>
                  <a:lnTo>
                    <a:pt x="5465" y="1150"/>
                  </a:lnTo>
                  <a:lnTo>
                    <a:pt x="4941" y="1674"/>
                  </a:lnTo>
                  <a:lnTo>
                    <a:pt x="4941" y="1051"/>
                  </a:lnTo>
                  <a:lnTo>
                    <a:pt x="3890" y="0"/>
                  </a:lnTo>
                  <a:lnTo>
                    <a:pt x="0" y="0"/>
                  </a:lnTo>
                  <a:lnTo>
                    <a:pt x="0" y="4941"/>
                  </a:lnTo>
                  <a:lnTo>
                    <a:pt x="2314" y="4941"/>
                  </a:lnTo>
                  <a:lnTo>
                    <a:pt x="2130" y="5569"/>
                  </a:lnTo>
                  <a:lnTo>
                    <a:pt x="3662" y="5122"/>
                  </a:lnTo>
                  <a:lnTo>
                    <a:pt x="3842" y="4941"/>
                  </a:lnTo>
                  <a:lnTo>
                    <a:pt x="4941" y="4941"/>
                  </a:lnTo>
                  <a:lnTo>
                    <a:pt x="4941" y="3843"/>
                  </a:lnTo>
                  <a:close/>
                  <a:moveTo>
                    <a:pt x="5984" y="2234"/>
                  </a:moveTo>
                  <a:lnTo>
                    <a:pt x="5610" y="2608"/>
                  </a:lnTo>
                  <a:lnTo>
                    <a:pt x="5091" y="2090"/>
                  </a:lnTo>
                  <a:lnTo>
                    <a:pt x="5465" y="1716"/>
                  </a:lnTo>
                  <a:lnTo>
                    <a:pt x="5984" y="2234"/>
                  </a:lnTo>
                  <a:close/>
                  <a:moveTo>
                    <a:pt x="1333" y="400"/>
                  </a:moveTo>
                  <a:lnTo>
                    <a:pt x="3608" y="400"/>
                  </a:lnTo>
                  <a:lnTo>
                    <a:pt x="3608" y="1067"/>
                  </a:lnTo>
                  <a:lnTo>
                    <a:pt x="1333" y="1067"/>
                  </a:lnTo>
                  <a:lnTo>
                    <a:pt x="1333" y="400"/>
                  </a:lnTo>
                  <a:close/>
                  <a:moveTo>
                    <a:pt x="400" y="400"/>
                  </a:moveTo>
                  <a:lnTo>
                    <a:pt x="933" y="400"/>
                  </a:lnTo>
                  <a:lnTo>
                    <a:pt x="933" y="1467"/>
                  </a:lnTo>
                  <a:lnTo>
                    <a:pt x="4008" y="1467"/>
                  </a:lnTo>
                  <a:lnTo>
                    <a:pt x="4008" y="683"/>
                  </a:lnTo>
                  <a:lnTo>
                    <a:pt x="4541" y="1217"/>
                  </a:lnTo>
                  <a:lnTo>
                    <a:pt x="4541" y="2074"/>
                  </a:lnTo>
                  <a:lnTo>
                    <a:pt x="4008" y="2608"/>
                  </a:lnTo>
                  <a:lnTo>
                    <a:pt x="4008" y="2271"/>
                  </a:lnTo>
                  <a:lnTo>
                    <a:pt x="933" y="2271"/>
                  </a:lnTo>
                  <a:lnTo>
                    <a:pt x="933" y="4541"/>
                  </a:lnTo>
                  <a:lnTo>
                    <a:pt x="400" y="4541"/>
                  </a:lnTo>
                  <a:lnTo>
                    <a:pt x="400" y="400"/>
                  </a:lnTo>
                  <a:close/>
                  <a:moveTo>
                    <a:pt x="1333" y="4541"/>
                  </a:moveTo>
                  <a:lnTo>
                    <a:pt x="1333" y="2671"/>
                  </a:lnTo>
                  <a:lnTo>
                    <a:pt x="3608" y="2671"/>
                  </a:lnTo>
                  <a:lnTo>
                    <a:pt x="3608" y="3008"/>
                  </a:lnTo>
                  <a:lnTo>
                    <a:pt x="2577" y="4038"/>
                  </a:lnTo>
                  <a:lnTo>
                    <a:pt x="2430" y="4541"/>
                  </a:lnTo>
                  <a:lnTo>
                    <a:pt x="1333" y="4541"/>
                  </a:lnTo>
                  <a:close/>
                  <a:moveTo>
                    <a:pt x="3451" y="4767"/>
                  </a:moveTo>
                  <a:lnTo>
                    <a:pt x="2719" y="4981"/>
                  </a:lnTo>
                  <a:lnTo>
                    <a:pt x="2933" y="4248"/>
                  </a:lnTo>
                  <a:lnTo>
                    <a:pt x="4808" y="2373"/>
                  </a:lnTo>
                  <a:lnTo>
                    <a:pt x="5327" y="2891"/>
                  </a:lnTo>
                  <a:lnTo>
                    <a:pt x="3451" y="4767"/>
                  </a:lnTo>
                  <a:close/>
                  <a:moveTo>
                    <a:pt x="4242" y="4541"/>
                  </a:moveTo>
                  <a:lnTo>
                    <a:pt x="4541" y="4243"/>
                  </a:lnTo>
                  <a:lnTo>
                    <a:pt x="4541" y="4541"/>
                  </a:lnTo>
                  <a:lnTo>
                    <a:pt x="4242" y="454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CFEFEE1-EEFB-4567-9558-C049FF111C14}"/>
                </a:ext>
              </a:extLst>
            </p:cNvPr>
            <p:cNvSpPr txBox="1"/>
            <p:nvPr/>
          </p:nvSpPr>
          <p:spPr>
            <a:xfrm>
              <a:off x="3182522" y="37555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磁盘工具</a:t>
              </a:r>
            </a:p>
          </p:txBody>
        </p:sp>
        <p:sp>
          <p:nvSpPr>
            <p:cNvPr id="24" name="箭头: 下 23">
              <a:extLst>
                <a:ext uri="{FF2B5EF4-FFF2-40B4-BE49-F238E27FC236}">
                  <a16:creationId xmlns:a16="http://schemas.microsoft.com/office/drawing/2014/main" id="{620F2B78-B4C3-40C4-9284-CA8DB3A81F39}"/>
                </a:ext>
              </a:extLst>
            </p:cNvPr>
            <p:cNvSpPr/>
            <p:nvPr/>
          </p:nvSpPr>
          <p:spPr>
            <a:xfrm>
              <a:off x="7685406" y="3221024"/>
              <a:ext cx="475474" cy="512176"/>
            </a:xfrm>
            <a:prstGeom prst="down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C3373FC-5072-448B-94D8-317D1AE28257}"/>
                </a:ext>
              </a:extLst>
            </p:cNvPr>
            <p:cNvSpPr txBox="1"/>
            <p:nvPr/>
          </p:nvSpPr>
          <p:spPr>
            <a:xfrm>
              <a:off x="7369145" y="37332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直接安装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2D0BDE6-F363-459C-B362-38A137ABB11F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2FC08B4-C161-4D41-A801-893821EE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9B365DD-15CE-4F96-988E-E44861F4FE3A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3ACDE5-7FC8-4E77-A537-58DC907846A5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336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F0AA200-E711-4042-B213-42F058C7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2D0BDE6-F363-459C-B362-38A137ABB11F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2FC08B4-C161-4D41-A801-893821EE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9B365DD-15CE-4F96-988E-E44861F4FE3A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3ACDE5-7FC8-4E77-A537-58DC907846A5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4A4587C-F162-4137-AFDA-CF00B6544181}"/>
              </a:ext>
            </a:extLst>
          </p:cNvPr>
          <p:cNvSpPr txBox="1"/>
          <p:nvPr/>
        </p:nvSpPr>
        <p:spPr>
          <a:xfrm>
            <a:off x="4898432" y="1795482"/>
            <a:ext cx="5390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请输入您的</a:t>
            </a:r>
            <a:r>
              <a:rPr lang="en-US" altLang="zh-CN" sz="28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</a:t>
            </a:r>
            <a:r>
              <a:rPr lang="zh-CN" altLang="en-US" sz="28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序列号。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F861BD1-65C9-4A16-ADEA-A6B177534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40177" t="39719" r="21605" b="51754"/>
          <a:stretch>
            <a:fillRect/>
          </a:stretch>
        </p:blipFill>
        <p:spPr>
          <a:xfrm>
            <a:off x="4898432" y="2723949"/>
            <a:ext cx="4659454" cy="584775"/>
          </a:xfrm>
          <a:custGeom>
            <a:avLst/>
            <a:gdLst>
              <a:gd name="connsiteX0" fmla="*/ 0 w 4659454"/>
              <a:gd name="connsiteY0" fmla="*/ 0 h 584775"/>
              <a:gd name="connsiteX1" fmla="*/ 4659454 w 4659454"/>
              <a:gd name="connsiteY1" fmla="*/ 0 h 584775"/>
              <a:gd name="connsiteX2" fmla="*/ 4659454 w 4659454"/>
              <a:gd name="connsiteY2" fmla="*/ 584775 h 584775"/>
              <a:gd name="connsiteX3" fmla="*/ 0 w 4659454"/>
              <a:gd name="connsiteY3" fmla="*/ 584775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454" h="584775">
                <a:moveTo>
                  <a:pt x="0" y="0"/>
                </a:moveTo>
                <a:lnTo>
                  <a:pt x="4659454" y="0"/>
                </a:lnTo>
                <a:lnTo>
                  <a:pt x="4659454" y="584775"/>
                </a:lnTo>
                <a:lnTo>
                  <a:pt x="0" y="58477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1B8AA5-4BC4-4378-AE35-5BD230E30EE1}"/>
              </a:ext>
            </a:extLst>
          </p:cNvPr>
          <p:cNvSpPr txBox="1"/>
          <p:nvPr/>
        </p:nvSpPr>
        <p:spPr>
          <a:xfrm>
            <a:off x="5102446" y="2831670"/>
            <a:ext cx="419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114514-1919-180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37CD34-10DB-4B58-B214-582768119B78}"/>
              </a:ext>
            </a:extLst>
          </p:cNvPr>
          <p:cNvSpPr txBox="1"/>
          <p:nvPr/>
        </p:nvSpPr>
        <p:spPr>
          <a:xfrm>
            <a:off x="5102446" y="3551722"/>
            <a:ext cx="572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此序列号正确。</a:t>
            </a:r>
            <a:endParaRPr lang="en-US" altLang="zh-CN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版本：</a:t>
            </a:r>
            <a:r>
              <a:rPr lang="en-US" altLang="zh-CN" dirty="0" err="1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bilibili</a:t>
            </a:r>
            <a:r>
              <a:rPr lang="en-US" altLang="zh-CN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 Edition</a:t>
            </a:r>
            <a:endParaRPr lang="zh-CN" altLang="en-US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0DDDB77-24C8-417D-B5C3-CDFAD3833124}"/>
              </a:ext>
            </a:extLst>
          </p:cNvPr>
          <p:cNvGrpSpPr/>
          <p:nvPr/>
        </p:nvGrpSpPr>
        <p:grpSpPr>
          <a:xfrm>
            <a:off x="5780499" y="4417996"/>
            <a:ext cx="2837847" cy="904775"/>
            <a:chOff x="5780499" y="4417996"/>
            <a:chExt cx="2837847" cy="90477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271DAC6-1D9D-4BF4-951D-3038D2192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50"/>
                      </a14:imgEffect>
                    </a14:imgLayer>
                  </a14:imgProps>
                </a:ext>
              </a:extLst>
            </a:blip>
            <a:srcRect l="47412" t="64421" r="29311" b="22386"/>
            <a:stretch>
              <a:fillRect/>
            </a:stretch>
          </p:blipFill>
          <p:spPr>
            <a:xfrm>
              <a:off x="5780499" y="4417996"/>
              <a:ext cx="2837847" cy="904775"/>
            </a:xfrm>
            <a:custGeom>
              <a:avLst/>
              <a:gdLst>
                <a:gd name="connsiteX0" fmla="*/ 150799 w 2837847"/>
                <a:gd name="connsiteY0" fmla="*/ 0 h 904775"/>
                <a:gd name="connsiteX1" fmla="*/ 2687048 w 2837847"/>
                <a:gd name="connsiteY1" fmla="*/ 0 h 904775"/>
                <a:gd name="connsiteX2" fmla="*/ 2837847 w 2837847"/>
                <a:gd name="connsiteY2" fmla="*/ 150799 h 904775"/>
                <a:gd name="connsiteX3" fmla="*/ 2837847 w 2837847"/>
                <a:gd name="connsiteY3" fmla="*/ 753976 h 904775"/>
                <a:gd name="connsiteX4" fmla="*/ 2687048 w 2837847"/>
                <a:gd name="connsiteY4" fmla="*/ 904775 h 904775"/>
                <a:gd name="connsiteX5" fmla="*/ 150799 w 2837847"/>
                <a:gd name="connsiteY5" fmla="*/ 904775 h 904775"/>
                <a:gd name="connsiteX6" fmla="*/ 0 w 2837847"/>
                <a:gd name="connsiteY6" fmla="*/ 753976 h 904775"/>
                <a:gd name="connsiteX7" fmla="*/ 0 w 2837847"/>
                <a:gd name="connsiteY7" fmla="*/ 150799 h 904775"/>
                <a:gd name="connsiteX8" fmla="*/ 150799 w 2837847"/>
                <a:gd name="connsiteY8" fmla="*/ 0 h 9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7847" h="904775">
                  <a:moveTo>
                    <a:pt x="150799" y="0"/>
                  </a:moveTo>
                  <a:lnTo>
                    <a:pt x="2687048" y="0"/>
                  </a:lnTo>
                  <a:cubicBezTo>
                    <a:pt x="2770332" y="0"/>
                    <a:pt x="2837847" y="67515"/>
                    <a:pt x="2837847" y="150799"/>
                  </a:cubicBezTo>
                  <a:lnTo>
                    <a:pt x="2837847" y="753976"/>
                  </a:lnTo>
                  <a:cubicBezTo>
                    <a:pt x="2837847" y="837260"/>
                    <a:pt x="2770332" y="904775"/>
                    <a:pt x="2687048" y="904775"/>
                  </a:cubicBezTo>
                  <a:lnTo>
                    <a:pt x="150799" y="904775"/>
                  </a:lnTo>
                  <a:cubicBezTo>
                    <a:pt x="67515" y="904775"/>
                    <a:pt x="0" y="837260"/>
                    <a:pt x="0" y="753976"/>
                  </a:cubicBezTo>
                  <a:lnTo>
                    <a:pt x="0" y="150799"/>
                  </a:lnTo>
                  <a:cubicBezTo>
                    <a:pt x="0" y="67515"/>
                    <a:pt x="67515" y="0"/>
                    <a:pt x="150799" y="0"/>
                  </a:cubicBezTo>
                  <a:close/>
                </a:path>
              </a:pathLst>
            </a:cu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6CE98E4-F68B-407D-B455-22555CEACA4F}"/>
                </a:ext>
              </a:extLst>
            </p:cNvPr>
            <p:cNvSpPr txBox="1"/>
            <p:nvPr/>
          </p:nvSpPr>
          <p:spPr>
            <a:xfrm>
              <a:off x="6770845" y="4685717"/>
              <a:ext cx="1819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Minecraft" panose="02000604000000000000" pitchFamily="2" charset="2"/>
                  <a:ea typeface="Minecraft" panose="02000604000000000000" pitchFamily="2" charset="2"/>
                  <a:cs typeface="Minecraft" panose="02000604000000000000" pitchFamily="2" charset="2"/>
                </a:rPr>
                <a:t>下一步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1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0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F0AA200-E711-4042-B213-42F058C7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2D0BDE6-F363-459C-B362-38A137ABB11F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2FC08B4-C161-4D41-A801-893821EE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9B365DD-15CE-4F96-988E-E44861F4FE3A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3ACDE5-7FC8-4E77-A537-58DC907846A5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18D921F7-8A6F-44F6-83E7-191FBFA7D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t="88000"/>
          <a:stretch>
            <a:fillRect/>
          </a:stretch>
        </p:blipFill>
        <p:spPr>
          <a:xfrm>
            <a:off x="0" y="6035040"/>
            <a:ext cx="12192000" cy="822959"/>
          </a:xfrm>
          <a:custGeom>
            <a:avLst/>
            <a:gdLst>
              <a:gd name="connsiteX0" fmla="*/ 137163 w 12192000"/>
              <a:gd name="connsiteY0" fmla="*/ 0 h 822959"/>
              <a:gd name="connsiteX1" fmla="*/ 12054837 w 12192000"/>
              <a:gd name="connsiteY1" fmla="*/ 0 h 822959"/>
              <a:gd name="connsiteX2" fmla="*/ 12192000 w 12192000"/>
              <a:gd name="connsiteY2" fmla="*/ 137163 h 822959"/>
              <a:gd name="connsiteX3" fmla="*/ 12192000 w 12192000"/>
              <a:gd name="connsiteY3" fmla="*/ 685797 h 822959"/>
              <a:gd name="connsiteX4" fmla="*/ 12108227 w 12192000"/>
              <a:gd name="connsiteY4" fmla="*/ 812181 h 822959"/>
              <a:gd name="connsiteX5" fmla="*/ 12054842 w 12192000"/>
              <a:gd name="connsiteY5" fmla="*/ 822959 h 822959"/>
              <a:gd name="connsiteX6" fmla="*/ 137158 w 12192000"/>
              <a:gd name="connsiteY6" fmla="*/ 822959 h 822959"/>
              <a:gd name="connsiteX7" fmla="*/ 83773 w 12192000"/>
              <a:gd name="connsiteY7" fmla="*/ 812181 h 822959"/>
              <a:gd name="connsiteX8" fmla="*/ 0 w 12192000"/>
              <a:gd name="connsiteY8" fmla="*/ 685797 h 822959"/>
              <a:gd name="connsiteX9" fmla="*/ 0 w 12192000"/>
              <a:gd name="connsiteY9" fmla="*/ 137163 h 822959"/>
              <a:gd name="connsiteX10" fmla="*/ 137163 w 12192000"/>
              <a:gd name="connsiteY10" fmla="*/ 0 h 82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822959">
                <a:moveTo>
                  <a:pt x="137163" y="0"/>
                </a:moveTo>
                <a:lnTo>
                  <a:pt x="12054837" y="0"/>
                </a:lnTo>
                <a:cubicBezTo>
                  <a:pt x="12130590" y="0"/>
                  <a:pt x="12192000" y="61410"/>
                  <a:pt x="12192000" y="137163"/>
                </a:cubicBezTo>
                <a:lnTo>
                  <a:pt x="12192000" y="685797"/>
                </a:lnTo>
                <a:cubicBezTo>
                  <a:pt x="12192000" y="742612"/>
                  <a:pt x="12157457" y="791359"/>
                  <a:pt x="12108227" y="812181"/>
                </a:cubicBezTo>
                <a:lnTo>
                  <a:pt x="12054842" y="822959"/>
                </a:lnTo>
                <a:lnTo>
                  <a:pt x="137158" y="822959"/>
                </a:lnTo>
                <a:lnTo>
                  <a:pt x="83773" y="812181"/>
                </a:lnTo>
                <a:cubicBezTo>
                  <a:pt x="34543" y="791359"/>
                  <a:pt x="0" y="742612"/>
                  <a:pt x="0" y="685797"/>
                </a:cubicBezTo>
                <a:lnTo>
                  <a:pt x="0" y="137163"/>
                </a:lnTo>
                <a:cubicBezTo>
                  <a:pt x="0" y="61410"/>
                  <a:pt x="61410" y="0"/>
                  <a:pt x="137163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D961D62-EAC3-4148-B36F-EFA7B3034ACE}"/>
              </a:ext>
            </a:extLst>
          </p:cNvPr>
          <p:cNvCxnSpPr/>
          <p:nvPr/>
        </p:nvCxnSpPr>
        <p:spPr>
          <a:xfrm>
            <a:off x="317634" y="6420049"/>
            <a:ext cx="115791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262667B-6EDB-4CD7-A78B-437248832C7F}"/>
              </a:ext>
            </a:extLst>
          </p:cNvPr>
          <p:cNvSpPr txBox="1"/>
          <p:nvPr/>
        </p:nvSpPr>
        <p:spPr>
          <a:xfrm>
            <a:off x="4620127" y="6255822"/>
            <a:ext cx="411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当前进度：复制系统文件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668FFF1-1D50-45EE-BEEA-41B0E6A05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35129" t="17427" r="6120" b="37281"/>
          <a:stretch>
            <a:fillRect/>
          </a:stretch>
        </p:blipFill>
        <p:spPr>
          <a:xfrm>
            <a:off x="4282897" y="1195111"/>
            <a:ext cx="7162899" cy="3106142"/>
          </a:xfrm>
          <a:custGeom>
            <a:avLst/>
            <a:gdLst>
              <a:gd name="connsiteX0" fmla="*/ 3460645 w 7162899"/>
              <a:gd name="connsiteY0" fmla="*/ 780 h 3106142"/>
              <a:gd name="connsiteX1" fmla="*/ 4585867 w 7162899"/>
              <a:gd name="connsiteY1" fmla="*/ 55486 h 3106142"/>
              <a:gd name="connsiteX2" fmla="*/ 5686457 w 7162899"/>
              <a:gd name="connsiteY2" fmla="*/ 2497112 h 3106142"/>
              <a:gd name="connsiteX3" fmla="*/ 3117630 w 7162899"/>
              <a:gd name="connsiteY3" fmla="*/ 2749409 h 3106142"/>
              <a:gd name="connsiteX4" fmla="*/ 2089051 w 7162899"/>
              <a:gd name="connsiteY4" fmla="*/ 3106142 h 3106142"/>
              <a:gd name="connsiteX5" fmla="*/ 1821327 w 7162899"/>
              <a:gd name="connsiteY5" fmla="*/ 2582814 h 3106142"/>
              <a:gd name="connsiteX6" fmla="*/ 2347492 w 7162899"/>
              <a:gd name="connsiteY6" fmla="*/ 84497 h 3106142"/>
              <a:gd name="connsiteX7" fmla="*/ 3460645 w 7162899"/>
              <a:gd name="connsiteY7" fmla="*/ 780 h 310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2899" h="3106142">
                <a:moveTo>
                  <a:pt x="3460645" y="780"/>
                </a:moveTo>
                <a:cubicBezTo>
                  <a:pt x="3838506" y="-4118"/>
                  <a:pt x="4218379" y="14056"/>
                  <a:pt x="4585867" y="55486"/>
                </a:cubicBezTo>
                <a:cubicBezTo>
                  <a:pt x="7440366" y="377301"/>
                  <a:pt x="8091961" y="1822846"/>
                  <a:pt x="5686457" y="2497112"/>
                </a:cubicBezTo>
                <a:cubicBezTo>
                  <a:pt x="4945432" y="2704822"/>
                  <a:pt x="4026090" y="2795115"/>
                  <a:pt x="3117630" y="2749409"/>
                </a:cubicBezTo>
                <a:lnTo>
                  <a:pt x="2089051" y="3106142"/>
                </a:lnTo>
                <a:lnTo>
                  <a:pt x="1821327" y="2582814"/>
                </a:lnTo>
                <a:cubicBezTo>
                  <a:pt x="-838129" y="2004236"/>
                  <a:pt x="-519233" y="490067"/>
                  <a:pt x="2347492" y="84497"/>
                </a:cubicBezTo>
                <a:cubicBezTo>
                  <a:pt x="2706934" y="33645"/>
                  <a:pt x="3082784" y="5677"/>
                  <a:pt x="3460645" y="780"/>
                </a:cubicBezTo>
                <a:close/>
              </a:path>
            </a:pathLst>
          </a:cu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D59E632-61FC-45AA-AB4A-E22622063FA6}"/>
              </a:ext>
            </a:extLst>
          </p:cNvPr>
          <p:cNvSpPr txBox="1"/>
          <p:nvPr/>
        </p:nvSpPr>
        <p:spPr>
          <a:xfrm>
            <a:off x="5432416" y="1625838"/>
            <a:ext cx="5332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更简洁易用</a:t>
            </a:r>
            <a:endParaRPr lang="en-US" altLang="zh-CN" sz="28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endParaRPr lang="en-US" altLang="zh-CN" sz="16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sz="16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全新的</a:t>
            </a:r>
            <a:r>
              <a:rPr lang="en-US" altLang="zh-CN" sz="16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</a:t>
            </a:r>
            <a:r>
              <a:rPr lang="zh-CN" altLang="en-US" sz="16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以更简洁的界面，让用户体验到</a:t>
            </a:r>
            <a:endParaRPr lang="en-US" altLang="zh-CN" sz="16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sz="16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最好的操作环境。</a:t>
            </a:r>
            <a:endParaRPr lang="en-US" altLang="zh-CN" sz="16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endParaRPr lang="en-US" altLang="zh-CN" sz="16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zh-CN" altLang="en-US" sz="16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全新的</a:t>
            </a:r>
            <a:r>
              <a:rPr lang="en-US" altLang="zh-CN" sz="16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Aero</a:t>
            </a:r>
            <a:r>
              <a:rPr lang="zh-CN" altLang="en-US" sz="16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特效让系统更加栩栩如生。</a:t>
            </a:r>
          </a:p>
        </p:txBody>
      </p:sp>
    </p:spTree>
    <p:extLst>
      <p:ext uri="{BB962C8B-B14F-4D97-AF65-F5344CB8AC3E}">
        <p14:creationId xmlns:p14="http://schemas.microsoft.com/office/powerpoint/2010/main" val="190224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F0AA200-E711-4042-B213-42F058C7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2D0BDE6-F363-459C-B362-38A137ABB11F}"/>
              </a:ext>
            </a:extLst>
          </p:cNvPr>
          <p:cNvGrpSpPr/>
          <p:nvPr/>
        </p:nvGrpSpPr>
        <p:grpSpPr>
          <a:xfrm>
            <a:off x="-409509" y="167078"/>
            <a:ext cx="5511956" cy="1515979"/>
            <a:chOff x="-206309" y="139675"/>
            <a:chExt cx="5511956" cy="151597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2FC08B4-C161-4D41-A801-893821EE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09" y="139675"/>
              <a:ext cx="2695074" cy="151597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9B365DD-15CE-4F96-988E-E44861F4FE3A}"/>
                </a:ext>
              </a:extLst>
            </p:cNvPr>
            <p:cNvSpPr txBox="1"/>
            <p:nvPr/>
          </p:nvSpPr>
          <p:spPr>
            <a:xfrm>
              <a:off x="1531089" y="390109"/>
              <a:ext cx="3774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DIAMOND OS</a:t>
              </a:r>
              <a:endParaRPr lang="zh-CN" altLang="en-US" sz="3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3ACDE5-7FC8-4E77-A537-58DC907846A5}"/>
                </a:ext>
              </a:extLst>
            </p:cNvPr>
            <p:cNvSpPr txBox="1"/>
            <p:nvPr/>
          </p:nvSpPr>
          <p:spPr>
            <a:xfrm>
              <a:off x="1763008" y="855986"/>
              <a:ext cx="333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</a:rPr>
                <a:t>PowerPoint</a:t>
              </a:r>
              <a:r>
                <a:rPr lang="zh-CN" altLang="en-US" dirty="0">
                  <a:solidFill>
                    <a:schemeClr val="bg1"/>
                  </a:solidFill>
                </a:rPr>
                <a:t>技术构建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18D921F7-8A6F-44F6-83E7-191FBFA7D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t="88000"/>
          <a:stretch>
            <a:fillRect/>
          </a:stretch>
        </p:blipFill>
        <p:spPr>
          <a:xfrm>
            <a:off x="0" y="6035040"/>
            <a:ext cx="12192000" cy="822959"/>
          </a:xfrm>
          <a:custGeom>
            <a:avLst/>
            <a:gdLst>
              <a:gd name="connsiteX0" fmla="*/ 137163 w 12192000"/>
              <a:gd name="connsiteY0" fmla="*/ 0 h 822959"/>
              <a:gd name="connsiteX1" fmla="*/ 12054837 w 12192000"/>
              <a:gd name="connsiteY1" fmla="*/ 0 h 822959"/>
              <a:gd name="connsiteX2" fmla="*/ 12192000 w 12192000"/>
              <a:gd name="connsiteY2" fmla="*/ 137163 h 822959"/>
              <a:gd name="connsiteX3" fmla="*/ 12192000 w 12192000"/>
              <a:gd name="connsiteY3" fmla="*/ 685797 h 822959"/>
              <a:gd name="connsiteX4" fmla="*/ 12108227 w 12192000"/>
              <a:gd name="connsiteY4" fmla="*/ 812181 h 822959"/>
              <a:gd name="connsiteX5" fmla="*/ 12054842 w 12192000"/>
              <a:gd name="connsiteY5" fmla="*/ 822959 h 822959"/>
              <a:gd name="connsiteX6" fmla="*/ 137158 w 12192000"/>
              <a:gd name="connsiteY6" fmla="*/ 822959 h 822959"/>
              <a:gd name="connsiteX7" fmla="*/ 83773 w 12192000"/>
              <a:gd name="connsiteY7" fmla="*/ 812181 h 822959"/>
              <a:gd name="connsiteX8" fmla="*/ 0 w 12192000"/>
              <a:gd name="connsiteY8" fmla="*/ 685797 h 822959"/>
              <a:gd name="connsiteX9" fmla="*/ 0 w 12192000"/>
              <a:gd name="connsiteY9" fmla="*/ 137163 h 822959"/>
              <a:gd name="connsiteX10" fmla="*/ 137163 w 12192000"/>
              <a:gd name="connsiteY10" fmla="*/ 0 h 82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822959">
                <a:moveTo>
                  <a:pt x="137163" y="0"/>
                </a:moveTo>
                <a:lnTo>
                  <a:pt x="12054837" y="0"/>
                </a:lnTo>
                <a:cubicBezTo>
                  <a:pt x="12130590" y="0"/>
                  <a:pt x="12192000" y="61410"/>
                  <a:pt x="12192000" y="137163"/>
                </a:cubicBezTo>
                <a:lnTo>
                  <a:pt x="12192000" y="685797"/>
                </a:lnTo>
                <a:cubicBezTo>
                  <a:pt x="12192000" y="742612"/>
                  <a:pt x="12157457" y="791359"/>
                  <a:pt x="12108227" y="812181"/>
                </a:cubicBezTo>
                <a:lnTo>
                  <a:pt x="12054842" y="822959"/>
                </a:lnTo>
                <a:lnTo>
                  <a:pt x="137158" y="822959"/>
                </a:lnTo>
                <a:lnTo>
                  <a:pt x="83773" y="812181"/>
                </a:lnTo>
                <a:cubicBezTo>
                  <a:pt x="34543" y="791359"/>
                  <a:pt x="0" y="742612"/>
                  <a:pt x="0" y="685797"/>
                </a:cubicBezTo>
                <a:lnTo>
                  <a:pt x="0" y="137163"/>
                </a:lnTo>
                <a:cubicBezTo>
                  <a:pt x="0" y="61410"/>
                  <a:pt x="61410" y="0"/>
                  <a:pt x="137163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D961D62-EAC3-4148-B36F-EFA7B3034ACE}"/>
              </a:ext>
            </a:extLst>
          </p:cNvPr>
          <p:cNvCxnSpPr/>
          <p:nvPr/>
        </p:nvCxnSpPr>
        <p:spPr>
          <a:xfrm>
            <a:off x="317634" y="6420049"/>
            <a:ext cx="115791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262667B-6EDB-4CD7-A78B-437248832C7F}"/>
              </a:ext>
            </a:extLst>
          </p:cNvPr>
          <p:cNvSpPr txBox="1"/>
          <p:nvPr/>
        </p:nvSpPr>
        <p:spPr>
          <a:xfrm>
            <a:off x="4620127" y="6255822"/>
            <a:ext cx="411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当前进度：展开系统文件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668FFF1-1D50-45EE-BEEA-41B0E6A05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35129" t="17427" r="6120" b="37281"/>
          <a:stretch>
            <a:fillRect/>
          </a:stretch>
        </p:blipFill>
        <p:spPr>
          <a:xfrm>
            <a:off x="4282897" y="1195111"/>
            <a:ext cx="7162899" cy="3106142"/>
          </a:xfrm>
          <a:custGeom>
            <a:avLst/>
            <a:gdLst>
              <a:gd name="connsiteX0" fmla="*/ 3460645 w 7162899"/>
              <a:gd name="connsiteY0" fmla="*/ 780 h 3106142"/>
              <a:gd name="connsiteX1" fmla="*/ 4585867 w 7162899"/>
              <a:gd name="connsiteY1" fmla="*/ 55486 h 3106142"/>
              <a:gd name="connsiteX2" fmla="*/ 5686457 w 7162899"/>
              <a:gd name="connsiteY2" fmla="*/ 2497112 h 3106142"/>
              <a:gd name="connsiteX3" fmla="*/ 3117630 w 7162899"/>
              <a:gd name="connsiteY3" fmla="*/ 2749409 h 3106142"/>
              <a:gd name="connsiteX4" fmla="*/ 2089051 w 7162899"/>
              <a:gd name="connsiteY4" fmla="*/ 3106142 h 3106142"/>
              <a:gd name="connsiteX5" fmla="*/ 1821327 w 7162899"/>
              <a:gd name="connsiteY5" fmla="*/ 2582814 h 3106142"/>
              <a:gd name="connsiteX6" fmla="*/ 2347492 w 7162899"/>
              <a:gd name="connsiteY6" fmla="*/ 84497 h 3106142"/>
              <a:gd name="connsiteX7" fmla="*/ 3460645 w 7162899"/>
              <a:gd name="connsiteY7" fmla="*/ 780 h 310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2899" h="3106142">
                <a:moveTo>
                  <a:pt x="3460645" y="780"/>
                </a:moveTo>
                <a:cubicBezTo>
                  <a:pt x="3838506" y="-4118"/>
                  <a:pt x="4218379" y="14056"/>
                  <a:pt x="4585867" y="55486"/>
                </a:cubicBezTo>
                <a:cubicBezTo>
                  <a:pt x="7440366" y="377301"/>
                  <a:pt x="8091961" y="1822846"/>
                  <a:pt x="5686457" y="2497112"/>
                </a:cubicBezTo>
                <a:cubicBezTo>
                  <a:pt x="4945432" y="2704822"/>
                  <a:pt x="4026090" y="2795115"/>
                  <a:pt x="3117630" y="2749409"/>
                </a:cubicBezTo>
                <a:lnTo>
                  <a:pt x="2089051" y="3106142"/>
                </a:lnTo>
                <a:lnTo>
                  <a:pt x="1821327" y="2582814"/>
                </a:lnTo>
                <a:cubicBezTo>
                  <a:pt x="-838129" y="2004236"/>
                  <a:pt x="-519233" y="490067"/>
                  <a:pt x="2347492" y="84497"/>
                </a:cubicBezTo>
                <a:cubicBezTo>
                  <a:pt x="2706934" y="33645"/>
                  <a:pt x="3082784" y="5677"/>
                  <a:pt x="3460645" y="780"/>
                </a:cubicBezTo>
                <a:close/>
              </a:path>
            </a:pathLst>
          </a:cu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D59E632-61FC-45AA-AB4A-E22622063FA6}"/>
              </a:ext>
            </a:extLst>
          </p:cNvPr>
          <p:cNvSpPr txBox="1"/>
          <p:nvPr/>
        </p:nvSpPr>
        <p:spPr>
          <a:xfrm>
            <a:off x="5432416" y="1625838"/>
            <a:ext cx="533222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内置</a:t>
            </a:r>
            <a:r>
              <a:rPr lang="en-US" altLang="zh-CN" sz="28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Minecraft Java</a:t>
            </a:r>
            <a:r>
              <a:rPr lang="zh-CN" altLang="en-US" sz="28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版，基岩版与网易版</a:t>
            </a:r>
            <a:endParaRPr lang="en-US" altLang="zh-CN" sz="28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endParaRPr lang="en-US" altLang="zh-CN" sz="28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  <a:p>
            <a:r>
              <a:rPr lang="en-US" altLang="zh-CN" sz="20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Diamond OS</a:t>
            </a:r>
            <a:r>
              <a:rPr lang="zh-CN" altLang="en-US" sz="20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内置了三个版本的</a:t>
            </a:r>
            <a:r>
              <a:rPr lang="en-US" altLang="zh-CN" sz="20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MC</a:t>
            </a:r>
            <a:r>
              <a:rPr lang="zh-CN" altLang="en-US" sz="2000" dirty="0">
                <a:latin typeface="Minecraft" panose="02000604000000000000" pitchFamily="2" charset="2"/>
                <a:ea typeface="Minecraft" panose="02000604000000000000" pitchFamily="2" charset="2"/>
                <a:cs typeface="Minecraft" panose="02000604000000000000" pitchFamily="2" charset="2"/>
              </a:rPr>
              <a:t>，想玩哪个版本就玩哪个版本。</a:t>
            </a:r>
            <a:endParaRPr lang="zh-CN" altLang="en-US" sz="1200" dirty="0">
              <a:latin typeface="Minecraft" panose="02000604000000000000" pitchFamily="2" charset="2"/>
              <a:ea typeface="Minecraft" panose="02000604000000000000" pitchFamily="2" charset="2"/>
              <a:cs typeface="Minecraft" panose="02000604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13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1129</Words>
  <Application>Microsoft Office PowerPoint</Application>
  <PresentationFormat>宽屏</PresentationFormat>
  <Paragraphs>324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HarmonyOS Sans SC</vt:lpstr>
      <vt:lpstr>Yu Gothic UI</vt:lpstr>
      <vt:lpstr>等线</vt:lpstr>
      <vt:lpstr>等线 Light</vt:lpstr>
      <vt:lpstr>Arial</vt:lpstr>
      <vt:lpstr>Minecraft</vt:lpstr>
      <vt:lpstr>Mojangles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tang michael</dc:creator>
  <cp:lastModifiedBy>tang michael</cp:lastModifiedBy>
  <cp:revision>114</cp:revision>
  <dcterms:created xsi:type="dcterms:W3CDTF">2021-09-25T10:32:04Z</dcterms:created>
  <dcterms:modified xsi:type="dcterms:W3CDTF">2021-10-01T05:21:34Z</dcterms:modified>
</cp:coreProperties>
</file>